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6" r:id="rId7"/>
    <p:sldId id="267" r:id="rId8"/>
    <p:sldId id="261" r:id="rId9"/>
    <p:sldId id="262" r:id="rId10"/>
    <p:sldId id="268" r:id="rId11"/>
    <p:sldId id="263" r:id="rId12"/>
    <p:sldId id="264" r:id="rId13"/>
    <p:sldId id="265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13.10.2011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13.10.2011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13.10.2011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13.10.2011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13.10.2011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0166" y="642918"/>
            <a:ext cx="6480048" cy="2301240"/>
          </a:xfrm>
        </p:spPr>
        <p:txBody>
          <a:bodyPr>
            <a:noAutofit/>
          </a:bodyPr>
          <a:lstStyle/>
          <a:p>
            <a:r>
              <a:rPr lang="uk-UA" sz="3200" dirty="0" smtClean="0"/>
              <a:t>Презентація</a:t>
            </a:r>
            <a:br>
              <a:rPr lang="uk-UA" sz="3200" dirty="0" smtClean="0"/>
            </a:br>
            <a:r>
              <a:rPr lang="uk-UA" sz="3200" dirty="0" smtClean="0"/>
              <a:t>з історії України</a:t>
            </a:r>
            <a:br>
              <a:rPr lang="uk-UA" sz="3200" dirty="0" smtClean="0"/>
            </a:br>
            <a:r>
              <a:rPr lang="uk-UA" sz="3200" dirty="0" smtClean="0"/>
              <a:t>на тему: </a:t>
            </a:r>
            <a:r>
              <a:rPr lang="uk-UA" sz="3200" dirty="0" err="1" smtClean="0"/>
              <a:t>“Наука</a:t>
            </a:r>
            <a:r>
              <a:rPr lang="uk-UA" sz="3200" dirty="0" smtClean="0"/>
              <a:t> і культура України в роки Другої світової </a:t>
            </a:r>
            <a:r>
              <a:rPr lang="uk-UA" sz="3200" dirty="0" err="1" smtClean="0"/>
              <a:t>війни”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0166" y="4143380"/>
            <a:ext cx="6480048" cy="1752600"/>
          </a:xfrm>
        </p:spPr>
        <p:txBody>
          <a:bodyPr/>
          <a:lstStyle/>
          <a:p>
            <a:r>
              <a:rPr lang="uk-UA" dirty="0" smtClean="0"/>
              <a:t>Виконала:</a:t>
            </a:r>
          </a:p>
          <a:p>
            <a:r>
              <a:rPr lang="uk-UA" dirty="0" smtClean="0"/>
              <a:t>Учениця СЗШ №4</a:t>
            </a:r>
            <a:endParaRPr lang="uk-UA" dirty="0" smtClean="0"/>
          </a:p>
          <a:p>
            <a:r>
              <a:rPr lang="uk-UA" dirty="0" smtClean="0"/>
              <a:t>Коваль Оля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42852"/>
            <a:ext cx="7429552" cy="71435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Театр та </a:t>
            </a:r>
            <a:r>
              <a:rPr lang="ru-RU" dirty="0" err="1" smtClean="0">
                <a:solidFill>
                  <a:srgbClr val="FFFF00"/>
                </a:solidFill>
              </a:rPr>
              <a:t>кіно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857232"/>
            <a:ext cx="8715436" cy="58579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> </a:t>
            </a:r>
            <a:r>
              <a:rPr lang="ru-RU" sz="2200" dirty="0" err="1" smtClean="0"/>
              <a:t>Глибокого</a:t>
            </a:r>
            <a:r>
              <a:rPr lang="ru-RU" sz="2200" dirty="0" smtClean="0"/>
              <a:t> </a:t>
            </a:r>
            <a:r>
              <a:rPr lang="ru-RU" sz="2200" dirty="0" err="1" smtClean="0"/>
              <a:t>патріотизму</a:t>
            </a:r>
            <a:r>
              <a:rPr lang="ru-RU" sz="2200" dirty="0" smtClean="0"/>
              <a:t> </a:t>
            </a:r>
            <a:r>
              <a:rPr lang="ru-RU" sz="2200" dirty="0" err="1" smtClean="0"/>
              <a:t>було</a:t>
            </a:r>
            <a:r>
              <a:rPr lang="ru-RU" sz="2200" dirty="0" smtClean="0"/>
              <a:t> </a:t>
            </a:r>
            <a:r>
              <a:rPr lang="ru-RU" sz="2200" dirty="0" err="1" smtClean="0"/>
              <a:t>сповнене</a:t>
            </a:r>
            <a:r>
              <a:rPr lang="ru-RU" sz="2200" dirty="0" smtClean="0"/>
              <a:t> </a:t>
            </a:r>
            <a:r>
              <a:rPr lang="ru-RU" sz="2200" dirty="0" err="1" smtClean="0"/>
              <a:t>українське</a:t>
            </a:r>
            <a:r>
              <a:rPr lang="ru-RU" sz="2200" dirty="0" smtClean="0"/>
              <a:t> </a:t>
            </a:r>
            <a:r>
              <a:rPr lang="ru-RU" sz="2200" dirty="0" err="1" smtClean="0"/>
              <a:t>кіномистецтво</a:t>
            </a:r>
            <a:r>
              <a:rPr lang="ru-RU" sz="2200" dirty="0" smtClean="0"/>
              <a:t>. </a:t>
            </a:r>
            <a:r>
              <a:rPr lang="ru-RU" sz="2200" dirty="0" err="1" smtClean="0"/>
              <a:t>Вже</a:t>
            </a:r>
            <a:r>
              <a:rPr lang="ru-RU" sz="2200" dirty="0" smtClean="0"/>
              <a:t> </a:t>
            </a:r>
            <a:r>
              <a:rPr lang="ru-RU" sz="2200" dirty="0" err="1" smtClean="0"/>
              <a:t>наприкінці</a:t>
            </a:r>
            <a:r>
              <a:rPr lang="ru-RU" sz="2200" dirty="0" smtClean="0"/>
              <a:t> 1941 р. </a:t>
            </a:r>
            <a:r>
              <a:rPr lang="ru-RU" sz="2200" dirty="0" err="1" smtClean="0"/>
              <a:t>відновили</a:t>
            </a:r>
            <a:r>
              <a:rPr lang="ru-RU" sz="2200" dirty="0" smtClean="0"/>
              <a:t> свою роботу </a:t>
            </a:r>
            <a:r>
              <a:rPr lang="ru-RU" sz="2200" dirty="0" err="1" smtClean="0"/>
              <a:t>студії</a:t>
            </a:r>
            <a:r>
              <a:rPr lang="ru-RU" sz="2200" dirty="0" smtClean="0"/>
              <a:t> </a:t>
            </a:r>
            <a:r>
              <a:rPr lang="ru-RU" sz="2200" dirty="0" err="1" smtClean="0"/>
              <a:t>художніх</a:t>
            </a:r>
            <a:r>
              <a:rPr lang="ru-RU" sz="2200" dirty="0" smtClean="0"/>
              <a:t> </a:t>
            </a:r>
            <a:r>
              <a:rPr lang="ru-RU" sz="2200" dirty="0" err="1" smtClean="0"/>
              <a:t>фільмів</a:t>
            </a:r>
            <a:r>
              <a:rPr lang="ru-RU" sz="2200" dirty="0" smtClean="0"/>
              <a:t>: </a:t>
            </a:r>
            <a:r>
              <a:rPr lang="ru-RU" sz="2200" dirty="0" err="1" smtClean="0"/>
              <a:t>Київська</a:t>
            </a:r>
            <a:r>
              <a:rPr lang="ru-RU" sz="2200" dirty="0" smtClean="0"/>
              <a:t> (в </a:t>
            </a:r>
            <a:r>
              <a:rPr lang="ru-RU" sz="2200" dirty="0" err="1" smtClean="0"/>
              <a:t>Ашхабаді</a:t>
            </a:r>
            <a:r>
              <a:rPr lang="ru-RU" sz="2200" dirty="0" smtClean="0"/>
              <a:t>) та </a:t>
            </a:r>
            <a:r>
              <a:rPr lang="ru-RU" sz="2200" dirty="0" err="1" smtClean="0"/>
              <a:t>Одеська</a:t>
            </a:r>
            <a:r>
              <a:rPr lang="ru-RU" sz="2200" dirty="0" smtClean="0"/>
              <a:t> (в </a:t>
            </a:r>
            <a:r>
              <a:rPr lang="ru-RU" sz="2200" dirty="0" err="1" smtClean="0"/>
              <a:t>Ташкенті</a:t>
            </a:r>
            <a:r>
              <a:rPr lang="ru-RU" sz="2200" dirty="0" smtClean="0"/>
              <a:t>). </a:t>
            </a:r>
            <a:r>
              <a:rPr lang="ru-RU" sz="2200" dirty="0" err="1" smtClean="0"/>
              <a:t>Українська</a:t>
            </a:r>
            <a:r>
              <a:rPr lang="ru-RU" sz="2200" dirty="0" smtClean="0"/>
              <a:t> </a:t>
            </a:r>
            <a:r>
              <a:rPr lang="ru-RU" sz="2200" dirty="0" err="1" smtClean="0"/>
              <a:t>студія</a:t>
            </a:r>
            <a:r>
              <a:rPr lang="ru-RU" sz="2200" dirty="0" smtClean="0"/>
              <a:t> </a:t>
            </a:r>
            <a:r>
              <a:rPr lang="ru-RU" sz="2200" dirty="0" err="1" smtClean="0"/>
              <a:t>хронікальних</a:t>
            </a:r>
            <a:r>
              <a:rPr lang="ru-RU" sz="2200" dirty="0" smtClean="0"/>
              <a:t> </a:t>
            </a:r>
            <a:r>
              <a:rPr lang="ru-RU" sz="2200" dirty="0" err="1" smtClean="0"/>
              <a:t>фільмів</a:t>
            </a:r>
            <a:r>
              <a:rPr lang="ru-RU" sz="2200" dirty="0" smtClean="0"/>
              <a:t> </a:t>
            </a:r>
            <a:r>
              <a:rPr lang="ru-RU" sz="2200" dirty="0" err="1" smtClean="0"/>
              <a:t>працювала</a:t>
            </a:r>
            <a:r>
              <a:rPr lang="ru-RU" sz="2200" dirty="0" smtClean="0"/>
              <a:t> в </a:t>
            </a:r>
            <a:r>
              <a:rPr lang="ru-RU" sz="2200" dirty="0" err="1" smtClean="0"/>
              <a:t>Москві</a:t>
            </a:r>
            <a:r>
              <a:rPr lang="ru-RU" sz="2200" dirty="0" smtClean="0"/>
              <a:t> та </a:t>
            </a:r>
            <a:r>
              <a:rPr lang="ru-RU" sz="2200" dirty="0" err="1" smtClean="0"/>
              <a:t>Куйбишеві</a:t>
            </a:r>
            <a:r>
              <a:rPr lang="ru-RU" sz="2200" dirty="0" smtClean="0"/>
              <a:t> на </a:t>
            </a:r>
            <a:r>
              <a:rPr lang="ru-RU" sz="2200" dirty="0" err="1" smtClean="0"/>
              <a:t>базі</a:t>
            </a:r>
            <a:r>
              <a:rPr lang="ru-RU" sz="2200" dirty="0" smtClean="0"/>
              <a:t> </a:t>
            </a:r>
            <a:r>
              <a:rPr lang="ru-RU" sz="2200" dirty="0" err="1" smtClean="0"/>
              <a:t>центральної</a:t>
            </a:r>
            <a:r>
              <a:rPr lang="ru-RU" sz="2200" dirty="0" smtClean="0"/>
              <a:t> </a:t>
            </a:r>
            <a:r>
              <a:rPr lang="ru-RU" sz="2200" dirty="0" err="1" smtClean="0"/>
              <a:t>студії</a:t>
            </a:r>
            <a:r>
              <a:rPr lang="ru-RU" sz="2200" dirty="0" smtClean="0"/>
              <a:t> </a:t>
            </a:r>
            <a:r>
              <a:rPr lang="ru-RU" sz="2200" dirty="0" err="1" smtClean="0"/>
              <a:t>кінохроніки</a:t>
            </a:r>
            <a:r>
              <a:rPr lang="ru-RU" sz="2200" dirty="0" smtClean="0"/>
              <a:t>. У </a:t>
            </a:r>
            <a:r>
              <a:rPr lang="ru-RU" sz="2200" dirty="0" err="1" smtClean="0"/>
              <a:t>Ташкенті</a:t>
            </a:r>
            <a:r>
              <a:rPr lang="ru-RU" sz="2200" dirty="0" smtClean="0"/>
              <a:t> </a:t>
            </a:r>
            <a:r>
              <a:rPr lang="ru-RU" sz="2200" dirty="0" err="1" smtClean="0"/>
              <a:t>розгорнула</a:t>
            </a:r>
            <a:r>
              <a:rPr lang="ru-RU" sz="2200" dirty="0" smtClean="0"/>
              <a:t> </a:t>
            </a:r>
            <a:r>
              <a:rPr lang="ru-RU" sz="2200" dirty="0" err="1" smtClean="0"/>
              <a:t>діяльність</a:t>
            </a:r>
            <a:r>
              <a:rPr lang="ru-RU" sz="2200" dirty="0" smtClean="0"/>
              <a:t> </a:t>
            </a:r>
            <a:r>
              <a:rPr lang="ru-RU" sz="2200" dirty="0" err="1" smtClean="0"/>
              <a:t>студія</a:t>
            </a:r>
            <a:r>
              <a:rPr lang="ru-RU" sz="2200" dirty="0" smtClean="0"/>
              <a:t> "</a:t>
            </a:r>
            <a:r>
              <a:rPr lang="ru-RU" sz="2200" dirty="0" err="1" smtClean="0"/>
              <a:t>Київ-техфільм</a:t>
            </a:r>
            <a:r>
              <a:rPr lang="ru-RU" sz="2200" dirty="0" smtClean="0"/>
              <a:t>". </a:t>
            </a:r>
          </a:p>
          <a:p>
            <a:pPr>
              <a:buNone/>
            </a:pPr>
            <a:r>
              <a:rPr lang="ru-RU" sz="2200" dirty="0" err="1" smtClean="0"/>
              <a:t>Провідними</a:t>
            </a:r>
            <a:r>
              <a:rPr lang="ru-RU" sz="2200" dirty="0" smtClean="0"/>
              <a:t> темами у </a:t>
            </a:r>
            <a:r>
              <a:rPr lang="ru-RU" sz="2200" dirty="0" err="1" smtClean="0"/>
              <a:t>творчості</a:t>
            </a:r>
            <a:r>
              <a:rPr lang="ru-RU" sz="2200" dirty="0" smtClean="0"/>
              <a:t> </a:t>
            </a:r>
            <a:r>
              <a:rPr lang="ru-RU" sz="2200" dirty="0" err="1" smtClean="0"/>
              <a:t>композиторів</a:t>
            </a:r>
            <a:r>
              <a:rPr lang="ru-RU" sz="2200" dirty="0" smtClean="0"/>
              <a:t> </a:t>
            </a:r>
            <a:r>
              <a:rPr lang="ru-RU" sz="2200" dirty="0" err="1" smtClean="0"/>
              <a:t>періоду</a:t>
            </a:r>
            <a:r>
              <a:rPr lang="ru-RU" sz="2200" dirty="0" smtClean="0"/>
              <a:t> </a:t>
            </a:r>
            <a:r>
              <a:rPr lang="ru-RU" sz="2200" dirty="0" err="1" smtClean="0"/>
              <a:t>війни</a:t>
            </a:r>
            <a:r>
              <a:rPr lang="ru-RU" sz="2200" dirty="0" smtClean="0"/>
              <a:t> </a:t>
            </a:r>
            <a:r>
              <a:rPr lang="ru-RU" sz="2200" dirty="0" err="1" smtClean="0"/>
              <a:t>були</a:t>
            </a:r>
            <a:r>
              <a:rPr lang="ru-RU" sz="2200" dirty="0" smtClean="0"/>
              <a:t> </a:t>
            </a:r>
            <a:r>
              <a:rPr lang="ru-RU" sz="2200" dirty="0" err="1" smtClean="0"/>
              <a:t>патріотизм</a:t>
            </a:r>
            <a:r>
              <a:rPr lang="ru-RU" sz="2200" dirty="0" smtClean="0"/>
              <a:t>, </a:t>
            </a:r>
            <a:r>
              <a:rPr lang="ru-RU" sz="2200" dirty="0" err="1" smtClean="0"/>
              <a:t>віра</a:t>
            </a:r>
            <a:r>
              <a:rPr lang="ru-RU" sz="2200" dirty="0" smtClean="0"/>
              <a:t> в перемогу над ворогом. </a:t>
            </a:r>
            <a:r>
              <a:rPr lang="ru-RU" sz="2200" dirty="0" err="1" smtClean="0"/>
              <a:t>Найбільшу</a:t>
            </a:r>
            <a:r>
              <a:rPr lang="ru-RU" sz="2200" dirty="0" smtClean="0"/>
              <a:t> </a:t>
            </a:r>
            <a:r>
              <a:rPr lang="ru-RU" sz="2200" dirty="0" err="1" smtClean="0"/>
              <a:t>увагу</a:t>
            </a:r>
            <a:r>
              <a:rPr lang="ru-RU" sz="2200" dirty="0" smtClean="0"/>
              <a:t> вони </a:t>
            </a:r>
            <a:r>
              <a:rPr lang="ru-RU" sz="2200" dirty="0" err="1" smtClean="0"/>
              <a:t>приділяли</a:t>
            </a:r>
            <a:r>
              <a:rPr lang="ru-RU" sz="2200" dirty="0" smtClean="0"/>
              <a:t> </a:t>
            </a:r>
            <a:r>
              <a:rPr lang="ru-RU" sz="2200" dirty="0" err="1" smtClean="0"/>
              <a:t>створенню</a:t>
            </a:r>
            <a:r>
              <a:rPr lang="ru-RU" sz="2200" dirty="0" smtClean="0"/>
              <a:t> </a:t>
            </a:r>
            <a:r>
              <a:rPr lang="ru-RU" sz="2200" dirty="0" err="1" smtClean="0"/>
              <a:t>масової</a:t>
            </a:r>
            <a:r>
              <a:rPr lang="ru-RU" sz="2200" dirty="0" smtClean="0"/>
              <a:t> </a:t>
            </a:r>
            <a:r>
              <a:rPr lang="ru-RU" sz="2200" dirty="0" err="1" smtClean="0"/>
              <a:t>бойової</a:t>
            </a:r>
            <a:r>
              <a:rPr lang="ru-RU" sz="2200" dirty="0" smtClean="0"/>
              <a:t> </a:t>
            </a:r>
            <a:r>
              <a:rPr lang="ru-RU" sz="2200" dirty="0" err="1" smtClean="0"/>
              <a:t>пісні</a:t>
            </a:r>
            <a:r>
              <a:rPr lang="ru-RU" sz="2200" dirty="0" smtClean="0"/>
              <a:t>. </a:t>
            </a:r>
            <a:r>
              <a:rPr lang="ru-RU" sz="2200" dirty="0" err="1" smtClean="0"/>
              <a:t>Лише</a:t>
            </a:r>
            <a:r>
              <a:rPr lang="ru-RU" sz="2200" dirty="0" smtClean="0"/>
              <a:t> за два перших </a:t>
            </a:r>
            <a:r>
              <a:rPr lang="ru-RU" sz="2200" dirty="0" err="1" smtClean="0"/>
              <a:t>місяці</a:t>
            </a:r>
            <a:r>
              <a:rPr lang="ru-RU" sz="2200" dirty="0" smtClean="0"/>
              <a:t> </a:t>
            </a:r>
            <a:r>
              <a:rPr lang="ru-RU" sz="2200" dirty="0" err="1" smtClean="0"/>
              <a:t>війни</a:t>
            </a:r>
            <a:r>
              <a:rPr lang="ru-RU" sz="2200" dirty="0" smtClean="0"/>
              <a:t> </a:t>
            </a:r>
            <a:r>
              <a:rPr lang="ru-RU" sz="2200" dirty="0" err="1" smtClean="0"/>
              <a:t>київські</a:t>
            </a:r>
            <a:r>
              <a:rPr lang="ru-RU" sz="2200" dirty="0" smtClean="0"/>
              <a:t> </a:t>
            </a:r>
            <a:r>
              <a:rPr lang="ru-RU" sz="2200" dirty="0" err="1" smtClean="0"/>
              <a:t>композитори</a:t>
            </a:r>
            <a:r>
              <a:rPr lang="ru-RU" sz="2200" dirty="0" smtClean="0"/>
              <a:t> створили </a:t>
            </a:r>
            <a:r>
              <a:rPr lang="ru-RU" sz="2200" dirty="0" err="1" smtClean="0"/>
              <a:t>понад</a:t>
            </a:r>
            <a:r>
              <a:rPr lang="ru-RU" sz="2200" dirty="0" smtClean="0"/>
              <a:t> 40 </a:t>
            </a:r>
            <a:r>
              <a:rPr lang="ru-RU" sz="2200" dirty="0" err="1" smtClean="0"/>
              <a:t>пісень</a:t>
            </a:r>
            <a:r>
              <a:rPr lang="ru-RU" sz="2200" dirty="0" smtClean="0"/>
              <a:t> </a:t>
            </a:r>
            <a:r>
              <a:rPr lang="ru-RU" sz="2200" dirty="0" err="1" smtClean="0"/>
              <a:t>і</a:t>
            </a:r>
            <a:r>
              <a:rPr lang="ru-RU" sz="2200" dirty="0" smtClean="0"/>
              <a:t> </a:t>
            </a:r>
            <a:r>
              <a:rPr lang="ru-RU" sz="2200" dirty="0" err="1" smtClean="0"/>
              <a:t>кілька</a:t>
            </a:r>
            <a:r>
              <a:rPr lang="ru-RU" sz="2200" dirty="0" smtClean="0"/>
              <a:t> </a:t>
            </a:r>
            <a:r>
              <a:rPr lang="ru-RU" sz="2200" dirty="0" err="1" smtClean="0"/>
              <a:t>похідних</a:t>
            </a:r>
            <a:r>
              <a:rPr lang="ru-RU" sz="2200" dirty="0" smtClean="0"/>
              <a:t> </a:t>
            </a:r>
            <a:r>
              <a:rPr lang="ru-RU" sz="2200" dirty="0" err="1" smtClean="0"/>
              <a:t>маршів</a:t>
            </a:r>
            <a:r>
              <a:rPr lang="ru-RU" sz="2200" dirty="0" smtClean="0"/>
              <a:t>. За роки </a:t>
            </a:r>
            <a:r>
              <a:rPr lang="ru-RU" sz="2200" dirty="0" err="1" smtClean="0"/>
              <a:t>війни</a:t>
            </a:r>
            <a:r>
              <a:rPr lang="ru-RU" sz="2200" dirty="0" smtClean="0"/>
              <a:t> </a:t>
            </a:r>
            <a:r>
              <a:rPr lang="ru-RU" sz="2200" dirty="0" err="1" smtClean="0"/>
              <a:t>було</a:t>
            </a:r>
            <a:r>
              <a:rPr lang="ru-RU" sz="2200" dirty="0" smtClean="0"/>
              <a:t> написано </a:t>
            </a:r>
            <a:r>
              <a:rPr lang="ru-RU" sz="2200" dirty="0" err="1" smtClean="0"/>
              <a:t>близько</a:t>
            </a:r>
            <a:r>
              <a:rPr lang="ru-RU" sz="2200" dirty="0" smtClean="0"/>
              <a:t> 350 </a:t>
            </a:r>
            <a:r>
              <a:rPr lang="ru-RU" sz="2200" dirty="0" err="1" smtClean="0"/>
              <a:t>музичних</a:t>
            </a:r>
            <a:r>
              <a:rPr lang="ru-RU" sz="2200" dirty="0" smtClean="0"/>
              <a:t> </a:t>
            </a:r>
            <a:r>
              <a:rPr lang="ru-RU" sz="2200" dirty="0" err="1" smtClean="0"/>
              <a:t>творів</a:t>
            </a:r>
            <a:r>
              <a:rPr lang="ru-RU" sz="2200" dirty="0" smtClean="0"/>
              <a:t> </a:t>
            </a:r>
            <a:r>
              <a:rPr lang="ru-RU" sz="2200" dirty="0" err="1" smtClean="0"/>
              <a:t>різних</a:t>
            </a:r>
            <a:r>
              <a:rPr lang="ru-RU" sz="2200" dirty="0" smtClean="0"/>
              <a:t> </a:t>
            </a:r>
            <a:r>
              <a:rPr lang="ru-RU" sz="2200" dirty="0" err="1" smtClean="0"/>
              <a:t>жанрів</a:t>
            </a:r>
            <a:r>
              <a:rPr lang="ru-RU" sz="2200" dirty="0" smtClean="0"/>
              <a:t>, </a:t>
            </a:r>
            <a:r>
              <a:rPr lang="ru-RU" sz="2200" dirty="0" err="1" smtClean="0"/>
              <a:t>зокрема</a:t>
            </a:r>
            <a:r>
              <a:rPr lang="ru-RU" sz="2200" dirty="0" smtClean="0"/>
              <a:t> 4 </a:t>
            </a:r>
            <a:r>
              <a:rPr lang="ru-RU" sz="2200" dirty="0" err="1" smtClean="0"/>
              <a:t>симфонії</a:t>
            </a:r>
            <a:r>
              <a:rPr lang="ru-RU" sz="2200" dirty="0" smtClean="0"/>
              <a:t>, 6 опер, 11 </a:t>
            </a:r>
            <a:r>
              <a:rPr lang="ru-RU" sz="2200" dirty="0" err="1" smtClean="0"/>
              <a:t>квартетів</a:t>
            </a:r>
            <a:r>
              <a:rPr lang="ru-RU" sz="2200" dirty="0" smtClean="0"/>
              <a:t>, </a:t>
            </a:r>
            <a:r>
              <a:rPr lang="ru-RU" sz="2200" dirty="0" err="1" smtClean="0"/>
              <a:t>квінтетів</a:t>
            </a:r>
            <a:r>
              <a:rPr lang="ru-RU" sz="2200" dirty="0" smtClean="0"/>
              <a:t> </a:t>
            </a:r>
            <a:r>
              <a:rPr lang="ru-RU" sz="2200" dirty="0" err="1" smtClean="0"/>
              <a:t>і</a:t>
            </a:r>
            <a:r>
              <a:rPr lang="ru-RU" sz="2200" dirty="0" smtClean="0"/>
              <a:t> </a:t>
            </a:r>
            <a:r>
              <a:rPr lang="ru-RU" sz="2200" dirty="0" err="1" smtClean="0"/>
              <a:t>тріо</a:t>
            </a:r>
            <a:r>
              <a:rPr lang="ru-RU" sz="2200" dirty="0" smtClean="0"/>
              <a:t>, 9 </a:t>
            </a:r>
            <a:r>
              <a:rPr lang="ru-RU" sz="2200" dirty="0" err="1" smtClean="0"/>
              <a:t>камерних</a:t>
            </a:r>
            <a:r>
              <a:rPr lang="ru-RU" sz="2200" dirty="0" smtClean="0"/>
              <a:t> </a:t>
            </a:r>
            <a:r>
              <a:rPr lang="ru-RU" sz="2200" dirty="0" err="1" smtClean="0"/>
              <a:t>творів</a:t>
            </a:r>
            <a:r>
              <a:rPr lang="ru-RU" sz="2200" dirty="0" smtClean="0"/>
              <a:t>, 7 </a:t>
            </a:r>
            <a:r>
              <a:rPr lang="ru-RU" sz="2200" dirty="0" err="1" smtClean="0"/>
              <a:t>творів</a:t>
            </a:r>
            <a:r>
              <a:rPr lang="ru-RU" sz="2200" dirty="0" smtClean="0"/>
              <a:t> для </a:t>
            </a:r>
            <a:r>
              <a:rPr lang="ru-RU" sz="2200" dirty="0" err="1" smtClean="0"/>
              <a:t>фортепіано</a:t>
            </a:r>
            <a:r>
              <a:rPr lang="ru-RU" sz="2200" dirty="0" smtClean="0"/>
              <a:t>, 6 </a:t>
            </a:r>
            <a:r>
              <a:rPr lang="ru-RU" sz="2200" dirty="0" err="1" smtClean="0"/>
              <a:t>маршів</a:t>
            </a:r>
            <a:r>
              <a:rPr lang="ru-RU" sz="2200" dirty="0" smtClean="0"/>
              <a:t>, 7 кантат </a:t>
            </a:r>
            <a:r>
              <a:rPr lang="ru-RU" sz="2200" dirty="0" err="1" smtClean="0"/>
              <a:t>і</a:t>
            </a:r>
            <a:r>
              <a:rPr lang="ru-RU" sz="2200" dirty="0" smtClean="0"/>
              <a:t> великих </a:t>
            </a:r>
            <a:r>
              <a:rPr lang="ru-RU" sz="2200" dirty="0" err="1" smtClean="0"/>
              <a:t>вокальних</a:t>
            </a:r>
            <a:r>
              <a:rPr lang="ru-RU" sz="2200" dirty="0" smtClean="0"/>
              <a:t> </a:t>
            </a:r>
            <a:r>
              <a:rPr lang="ru-RU" sz="2200" dirty="0" err="1" smtClean="0"/>
              <a:t>творів</a:t>
            </a:r>
            <a:r>
              <a:rPr lang="ru-RU" sz="2200" dirty="0" smtClean="0"/>
              <a:t>, </a:t>
            </a:r>
            <a:r>
              <a:rPr lang="ru-RU" sz="2200" dirty="0" err="1" smtClean="0"/>
              <a:t>понад</a:t>
            </a:r>
            <a:r>
              <a:rPr lang="ru-RU" sz="2200" dirty="0" smtClean="0"/>
              <a:t> 130 </a:t>
            </a:r>
            <a:r>
              <a:rPr lang="ru-RU" sz="2200" dirty="0" err="1" smtClean="0"/>
              <a:t>пісень</a:t>
            </a:r>
            <a:r>
              <a:rPr lang="ru-RU" sz="2200" dirty="0" smtClean="0"/>
              <a:t>, </a:t>
            </a:r>
            <a:r>
              <a:rPr lang="ru-RU" sz="2200" dirty="0" err="1" smtClean="0"/>
              <a:t>романсів</a:t>
            </a:r>
            <a:r>
              <a:rPr lang="ru-RU" sz="2200" dirty="0" smtClean="0"/>
              <a:t> та </a:t>
            </a:r>
            <a:r>
              <a:rPr lang="ru-RU" sz="2200" dirty="0" err="1" smtClean="0"/>
              <a:t>ін</a:t>
            </a:r>
            <a:r>
              <a:rPr lang="ru-RU" sz="2200" dirty="0" smtClean="0"/>
              <a:t>.</a:t>
            </a:r>
            <a:endParaRPr lang="ru-RU" sz="2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7467600" cy="725470"/>
          </a:xfrm>
        </p:spPr>
        <p:txBody>
          <a:bodyPr>
            <a:normAutofit fontScale="90000"/>
          </a:bodyPr>
          <a:lstStyle/>
          <a:p>
            <a:r>
              <a:rPr lang="ru-RU" dirty="0" err="1" smtClean="0">
                <a:solidFill>
                  <a:srgbClr val="FFFF00"/>
                </a:solidFill>
              </a:rPr>
              <a:t>Образотворче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мистецтво</a:t>
            </a:r>
            <a:r>
              <a:rPr lang="ru-RU" dirty="0" smtClean="0">
                <a:solidFill>
                  <a:srgbClr val="FFFF00"/>
                </a:solidFill>
              </a:rPr>
              <a:t/>
            </a:r>
            <a:br>
              <a:rPr lang="ru-RU" dirty="0" smtClean="0">
                <a:solidFill>
                  <a:srgbClr val="FFFF00"/>
                </a:solidFill>
              </a:rPr>
            </a:b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857232"/>
            <a:ext cx="9144000" cy="514353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dirty="0" smtClean="0"/>
              <a:t>     </a:t>
            </a:r>
            <a:r>
              <a:rPr lang="ru-RU" sz="2000" dirty="0" err="1" smtClean="0"/>
              <a:t>Умови</a:t>
            </a:r>
            <a:r>
              <a:rPr lang="ru-RU" sz="2000" dirty="0" smtClean="0"/>
              <a:t> </a:t>
            </a:r>
            <a:r>
              <a:rPr lang="ru-RU" sz="2000" dirty="0" err="1" smtClean="0"/>
              <a:t>воєнного</a:t>
            </a:r>
            <a:r>
              <a:rPr lang="ru-RU" sz="2000" dirty="0" smtClean="0"/>
              <a:t> часу </a:t>
            </a:r>
            <a:r>
              <a:rPr lang="ru-RU" sz="2000" dirty="0" err="1" smtClean="0"/>
              <a:t>вимагали</a:t>
            </a:r>
            <a:r>
              <a:rPr lang="ru-RU" sz="2000" dirty="0" smtClean="0"/>
              <a:t> </a:t>
            </a:r>
            <a:r>
              <a:rPr lang="ru-RU" sz="2000" dirty="0" err="1" smtClean="0"/>
              <a:t>перебудови</a:t>
            </a:r>
            <a:r>
              <a:rPr lang="ru-RU" sz="2000" dirty="0" smtClean="0"/>
              <a:t> </a:t>
            </a:r>
            <a:r>
              <a:rPr lang="ru-RU" sz="2000" dirty="0" err="1" smtClean="0"/>
              <a:t>всього</a:t>
            </a:r>
            <a:r>
              <a:rPr lang="ru-RU" sz="2000" dirty="0" smtClean="0"/>
              <a:t> </a:t>
            </a:r>
            <a:r>
              <a:rPr lang="ru-RU" sz="2000" dirty="0" err="1" smtClean="0"/>
              <a:t>художнього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життя</a:t>
            </a:r>
            <a:r>
              <a:rPr lang="ru-RU" sz="2000" dirty="0" smtClean="0"/>
              <a:t>, </a:t>
            </a:r>
            <a:r>
              <a:rPr lang="ru-RU" sz="2000" dirty="0" err="1" smtClean="0"/>
              <a:t>підвищеної</a:t>
            </a:r>
            <a:r>
              <a:rPr lang="ru-RU" sz="2000" dirty="0" smtClean="0"/>
              <a:t> </a:t>
            </a:r>
            <a:r>
              <a:rPr lang="ru-RU" sz="2000" dirty="0" err="1" smtClean="0"/>
              <a:t>уваги</a:t>
            </a:r>
            <a:r>
              <a:rPr lang="ru-RU" sz="2000" dirty="0" smtClean="0"/>
              <a:t> до </a:t>
            </a:r>
            <a:r>
              <a:rPr lang="ru-RU" sz="2000" dirty="0" err="1" smtClean="0"/>
              <a:t>агітаційно-масових</a:t>
            </a:r>
            <a:r>
              <a:rPr lang="ru-RU" sz="2000" dirty="0" smtClean="0"/>
              <a:t> форм. </a:t>
            </a:r>
            <a:r>
              <a:rPr lang="ru-RU" sz="2000" dirty="0" err="1" smtClean="0"/>
              <a:t>Бригади</a:t>
            </a:r>
            <a:r>
              <a:rPr lang="ru-RU" sz="2000" dirty="0" smtClean="0"/>
              <a:t> </a:t>
            </a:r>
            <a:r>
              <a:rPr lang="ru-RU" sz="2000" dirty="0" err="1" smtClean="0"/>
              <a:t>художників</a:t>
            </a:r>
            <a:r>
              <a:rPr lang="ru-RU" sz="2000" dirty="0" smtClean="0"/>
              <a:t> </a:t>
            </a:r>
            <a:r>
              <a:rPr lang="ru-RU" sz="2000" dirty="0" err="1" smtClean="0"/>
              <a:t>виїжджали</a:t>
            </a:r>
            <a:r>
              <a:rPr lang="ru-RU" sz="2000" dirty="0" smtClean="0"/>
              <a:t> на фронт, заводи, у </a:t>
            </a:r>
            <a:r>
              <a:rPr lang="ru-RU" sz="2000" dirty="0" err="1" smtClean="0"/>
              <a:t>колгоспи</a:t>
            </a:r>
            <a:r>
              <a:rPr lang="ru-RU" sz="2000" dirty="0" smtClean="0"/>
              <a:t>, вели </a:t>
            </a:r>
            <a:r>
              <a:rPr lang="ru-RU" sz="2000" dirty="0" err="1" smtClean="0"/>
              <a:t>активну</a:t>
            </a:r>
            <a:r>
              <a:rPr lang="ru-RU" sz="2000" dirty="0" smtClean="0"/>
              <a:t> </a:t>
            </a:r>
            <a:r>
              <a:rPr lang="ru-RU" sz="2000" dirty="0" err="1" smtClean="0"/>
              <a:t>художню</a:t>
            </a:r>
            <a:r>
              <a:rPr lang="ru-RU" sz="2000" dirty="0" smtClean="0"/>
              <a:t> пропаганду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збирали</a:t>
            </a:r>
            <a:r>
              <a:rPr lang="ru-RU" sz="2000" dirty="0" smtClean="0"/>
              <a:t> </a:t>
            </a:r>
            <a:r>
              <a:rPr lang="ru-RU" sz="2000" dirty="0" err="1" smtClean="0"/>
              <a:t>матеріали</a:t>
            </a:r>
            <a:r>
              <a:rPr lang="ru-RU" sz="2000" dirty="0" smtClean="0"/>
              <a:t> для </a:t>
            </a:r>
            <a:r>
              <a:rPr lang="ru-RU" sz="2000" dirty="0" err="1" smtClean="0"/>
              <a:t>майбутніх</a:t>
            </a:r>
            <a:r>
              <a:rPr lang="ru-RU" sz="2000" dirty="0" smtClean="0"/>
              <a:t> </a:t>
            </a:r>
            <a:r>
              <a:rPr lang="ru-RU" sz="2000" dirty="0" err="1" smtClean="0"/>
              <a:t>творів</a:t>
            </a:r>
            <a:r>
              <a:rPr lang="ru-RU" sz="2000" dirty="0" smtClean="0"/>
              <a:t>. </a:t>
            </a:r>
            <a:r>
              <a:rPr lang="ru-RU" sz="2000" dirty="0" err="1" smtClean="0"/>
              <a:t>Кореспондентами</a:t>
            </a:r>
            <a:r>
              <a:rPr lang="ru-RU" sz="2000" dirty="0" smtClean="0"/>
              <a:t> </a:t>
            </a:r>
            <a:r>
              <a:rPr lang="ru-RU" sz="2000" dirty="0" err="1" smtClean="0"/>
              <a:t>фронтових</a:t>
            </a:r>
            <a:r>
              <a:rPr lang="ru-RU" sz="2000" dirty="0" smtClean="0"/>
              <a:t> газет, авторами </a:t>
            </a:r>
            <a:r>
              <a:rPr lang="ru-RU" sz="2000" dirty="0" err="1" smtClean="0"/>
              <a:t>бойових</a:t>
            </a:r>
            <a:r>
              <a:rPr lang="ru-RU" sz="2000" dirty="0" smtClean="0"/>
              <a:t> </a:t>
            </a:r>
            <a:r>
              <a:rPr lang="ru-RU" sz="2000" dirty="0" err="1" smtClean="0"/>
              <a:t>листків</a:t>
            </a:r>
            <a:r>
              <a:rPr lang="ru-RU" sz="2000" dirty="0" smtClean="0"/>
              <a:t> </a:t>
            </a:r>
            <a:r>
              <a:rPr lang="ru-RU" sz="2000" dirty="0" err="1" smtClean="0"/>
              <a:t>були</a:t>
            </a:r>
            <a:r>
              <a:rPr lang="ru-RU" sz="2000" dirty="0" smtClean="0"/>
              <a:t> О. </a:t>
            </a:r>
            <a:r>
              <a:rPr lang="ru-RU" sz="2000" dirty="0" err="1" smtClean="0"/>
              <a:t>Будников</a:t>
            </a:r>
            <a:r>
              <a:rPr lang="ru-RU" sz="2000" dirty="0" smtClean="0"/>
              <a:t>, М. </a:t>
            </a:r>
            <a:r>
              <a:rPr lang="ru-RU" sz="2000" dirty="0" err="1" smtClean="0"/>
              <a:t>Огнівцев</a:t>
            </a:r>
            <a:r>
              <a:rPr lang="ru-RU" sz="2000" dirty="0" smtClean="0"/>
              <a:t>, П. </a:t>
            </a:r>
            <a:r>
              <a:rPr lang="ru-RU" sz="2000" dirty="0" err="1" smtClean="0"/>
              <a:t>Пархет</a:t>
            </a:r>
            <a:r>
              <a:rPr lang="ru-RU" sz="2000" dirty="0" smtClean="0"/>
              <a:t>. </a:t>
            </a:r>
            <a:r>
              <a:rPr lang="ru-RU" sz="2000" dirty="0" err="1" smtClean="0"/>
              <a:t>Багато</a:t>
            </a:r>
            <a:r>
              <a:rPr lang="ru-RU" sz="2000" dirty="0" smtClean="0"/>
              <a:t> </a:t>
            </a:r>
            <a:r>
              <a:rPr lang="ru-RU" sz="2000" dirty="0" err="1" smtClean="0"/>
              <a:t>художників</a:t>
            </a:r>
            <a:r>
              <a:rPr lang="ru-RU" sz="2000" dirty="0" smtClean="0"/>
              <a:t> </a:t>
            </a:r>
            <a:r>
              <a:rPr lang="ru-RU" sz="2000" dirty="0" err="1" smtClean="0"/>
              <a:t>працювали</a:t>
            </a:r>
            <a:r>
              <a:rPr lang="ru-RU" sz="2000" dirty="0" smtClean="0"/>
              <a:t> </a:t>
            </a:r>
            <a:r>
              <a:rPr lang="ru-RU" sz="2000" dirty="0" err="1" smtClean="0"/>
              <a:t>безпосередньо</a:t>
            </a:r>
            <a:r>
              <a:rPr lang="ru-RU" sz="2000" dirty="0" smtClean="0"/>
              <a:t> у </a:t>
            </a:r>
            <a:r>
              <a:rPr lang="ru-RU" sz="2000" dirty="0" err="1" smtClean="0"/>
              <a:t>військових</a:t>
            </a:r>
            <a:r>
              <a:rPr lang="ru-RU" sz="2000" dirty="0" smtClean="0"/>
              <a:t> </a:t>
            </a:r>
            <a:r>
              <a:rPr lang="ru-RU" sz="2000" dirty="0" err="1" smtClean="0"/>
              <a:t>частинах</a:t>
            </a:r>
            <a:r>
              <a:rPr lang="ru-RU" sz="2000" dirty="0" smtClean="0"/>
              <a:t>, </a:t>
            </a:r>
            <a:r>
              <a:rPr lang="ru-RU" sz="2000" dirty="0" err="1" smtClean="0"/>
              <a:t>у</a:t>
            </a:r>
            <a:r>
              <a:rPr lang="ru-RU" sz="2000" dirty="0" smtClean="0"/>
              <a:t> </a:t>
            </a:r>
            <a:r>
              <a:rPr lang="ru-RU" sz="2000" dirty="0" err="1" smtClean="0"/>
              <a:t>редакціях</a:t>
            </a:r>
            <a:r>
              <a:rPr lang="ru-RU" sz="2000" dirty="0" smtClean="0"/>
              <a:t> </a:t>
            </a:r>
            <a:r>
              <a:rPr lang="ru-RU" sz="2000" dirty="0" err="1" smtClean="0"/>
              <a:t>фронтових</a:t>
            </a:r>
            <a:r>
              <a:rPr lang="ru-RU" sz="2000" dirty="0" smtClean="0"/>
              <a:t> газет, </a:t>
            </a:r>
            <a:r>
              <a:rPr lang="ru-RU" sz="2000" dirty="0" err="1" smtClean="0"/>
              <a:t>зі</a:t>
            </a:r>
            <a:r>
              <a:rPr lang="ru-RU" sz="2000" dirty="0" smtClean="0"/>
              <a:t> </a:t>
            </a:r>
            <a:r>
              <a:rPr lang="ru-RU" sz="2000" dirty="0" err="1" smtClean="0"/>
              <a:t>зброєю</a:t>
            </a:r>
            <a:r>
              <a:rPr lang="ru-RU" sz="2000" dirty="0" smtClean="0"/>
              <a:t> в руках </a:t>
            </a:r>
            <a:r>
              <a:rPr lang="ru-RU" sz="2000" dirty="0" err="1" smtClean="0"/>
              <a:t>боролися</a:t>
            </a:r>
            <a:r>
              <a:rPr lang="ru-RU" sz="2000" dirty="0" smtClean="0"/>
              <a:t> </a:t>
            </a:r>
            <a:r>
              <a:rPr lang="ru-RU" sz="2000" dirty="0" err="1" smtClean="0"/>
              <a:t>проти</a:t>
            </a:r>
            <a:r>
              <a:rPr lang="ru-RU" sz="2000" dirty="0" smtClean="0"/>
              <a:t> ворога. Нелегкими шляхами </a:t>
            </a:r>
            <a:r>
              <a:rPr lang="ru-RU" sz="2000" dirty="0" err="1" smtClean="0"/>
              <a:t>війни</a:t>
            </a:r>
            <a:r>
              <a:rPr lang="ru-RU" sz="2000" dirty="0" smtClean="0"/>
              <a:t> </a:t>
            </a:r>
            <a:r>
              <a:rPr lang="ru-RU" sz="2000" dirty="0" err="1" smtClean="0"/>
              <a:t>пройшли</a:t>
            </a:r>
            <a:r>
              <a:rPr lang="ru-RU" sz="2000" dirty="0" smtClean="0"/>
              <a:t> </a:t>
            </a:r>
            <a:r>
              <a:rPr lang="ru-RU" sz="2000" dirty="0" err="1" smtClean="0"/>
              <a:t>відомі</a:t>
            </a:r>
            <a:r>
              <a:rPr lang="ru-RU" sz="2000" dirty="0" smtClean="0"/>
              <a:t> </a:t>
            </a:r>
            <a:r>
              <a:rPr lang="ru-RU" sz="2000" dirty="0" err="1" smtClean="0"/>
              <a:t>українські</a:t>
            </a:r>
            <a:r>
              <a:rPr lang="ru-RU" sz="2000" dirty="0" smtClean="0"/>
              <a:t>   художники І. Макогон, С. </a:t>
            </a:r>
            <a:r>
              <a:rPr lang="ru-RU" sz="2000" dirty="0" err="1" smtClean="0"/>
              <a:t>Григор'єв</a:t>
            </a:r>
            <a:r>
              <a:rPr lang="ru-RU" sz="2000" dirty="0" smtClean="0"/>
              <a:t>, С. </a:t>
            </a:r>
            <a:r>
              <a:rPr lang="ru-RU" sz="2000" dirty="0" err="1" smtClean="0"/>
              <a:t>Єржиковський</a:t>
            </a:r>
            <a:r>
              <a:rPr lang="ru-RU" sz="2000" dirty="0" smtClean="0"/>
              <a:t>, О. </a:t>
            </a:r>
            <a:r>
              <a:rPr lang="ru-RU" sz="2000" dirty="0" err="1" smtClean="0"/>
              <a:t>Любимський</a:t>
            </a:r>
            <a:r>
              <a:rPr lang="ru-RU" sz="2000" dirty="0" smtClean="0"/>
              <a:t> та </a:t>
            </a:r>
            <a:r>
              <a:rPr lang="ru-RU" sz="2000" dirty="0" err="1" smtClean="0"/>
              <a:t>майбутні</a:t>
            </a:r>
            <a:r>
              <a:rPr lang="ru-RU" sz="2000" dirty="0" smtClean="0"/>
              <a:t> </a:t>
            </a:r>
            <a:r>
              <a:rPr lang="ru-RU" sz="2000" dirty="0" err="1" smtClean="0"/>
              <a:t>майстри</a:t>
            </a:r>
            <a:r>
              <a:rPr lang="ru-RU" sz="2000" dirty="0" smtClean="0"/>
              <a:t> </a:t>
            </a:r>
            <a:r>
              <a:rPr lang="ru-RU" sz="2000" dirty="0" err="1" smtClean="0"/>
              <a:t>українського</a:t>
            </a:r>
            <a:r>
              <a:rPr lang="ru-RU" sz="2000" dirty="0" smtClean="0"/>
              <a:t>  </a:t>
            </a:r>
            <a:r>
              <a:rPr lang="ru-RU" sz="2000" dirty="0" err="1" smtClean="0"/>
              <a:t>образотворчого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мистецтва</a:t>
            </a:r>
            <a:r>
              <a:rPr lang="ru-RU" sz="2000" dirty="0" smtClean="0"/>
              <a:t> В. Бородай, В. </a:t>
            </a:r>
            <a:r>
              <a:rPr lang="ru-RU" sz="2000" dirty="0" err="1" smtClean="0"/>
              <a:t>Задорожний</a:t>
            </a:r>
            <a:r>
              <a:rPr lang="ru-RU" sz="2000" dirty="0" smtClean="0"/>
              <a:t>, І. </a:t>
            </a:r>
            <a:r>
              <a:rPr lang="ru-RU" sz="2000" dirty="0" err="1" smtClean="0"/>
              <a:t>Гуторов</a:t>
            </a:r>
            <a:r>
              <a:rPr lang="ru-RU" sz="2000" dirty="0" smtClean="0"/>
              <a:t> та </a:t>
            </a:r>
            <a:r>
              <a:rPr lang="ru-RU" sz="2000" dirty="0" err="1" smtClean="0"/>
              <a:t>ін</a:t>
            </a:r>
            <a:r>
              <a:rPr lang="ru-RU" sz="2000" dirty="0" smtClean="0"/>
              <a:t>. </a:t>
            </a:r>
          </a:p>
          <a:p>
            <a:pPr>
              <a:buNone/>
            </a:pPr>
            <a:endParaRPr lang="ru-RU" sz="2000" dirty="0"/>
          </a:p>
        </p:txBody>
      </p:sp>
      <p:pic>
        <p:nvPicPr>
          <p:cNvPr id="4" name="Рисунок 3" descr="124360437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19622"/>
            <a:ext cx="2410699" cy="233837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6357958"/>
            <a:ext cx="20285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>
                <a:solidFill>
                  <a:srgbClr val="FF0000"/>
                </a:solidFill>
              </a:rPr>
              <a:t>Автор: І. </a:t>
            </a:r>
            <a:r>
              <a:rPr lang="uk-UA" dirty="0" err="1" smtClean="0">
                <a:solidFill>
                  <a:srgbClr val="FF0000"/>
                </a:solidFill>
              </a:rPr>
              <a:t>Макогон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7043758" cy="714380"/>
          </a:xfrm>
        </p:spPr>
        <p:txBody>
          <a:bodyPr>
            <a:normAutofit fontScale="90000"/>
          </a:bodyPr>
          <a:lstStyle/>
          <a:p>
            <a:r>
              <a:rPr lang="ru-RU" dirty="0" err="1" smtClean="0">
                <a:solidFill>
                  <a:srgbClr val="FFFF00"/>
                </a:solidFill>
              </a:rPr>
              <a:t>Образотворче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мистецтво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200" dirty="0" err="1" smtClean="0"/>
              <a:t>Смертю</a:t>
            </a:r>
            <a:r>
              <a:rPr lang="ru-RU" sz="2200" dirty="0" smtClean="0"/>
              <a:t> </a:t>
            </a:r>
            <a:r>
              <a:rPr lang="ru-RU" sz="2200" dirty="0" err="1" smtClean="0"/>
              <a:t>хоробрих</a:t>
            </a:r>
            <a:r>
              <a:rPr lang="ru-RU" sz="2200" dirty="0" smtClean="0"/>
              <a:t> </a:t>
            </a:r>
            <a:r>
              <a:rPr lang="ru-RU" sz="2200" dirty="0" err="1" smtClean="0"/>
              <a:t>полягли</a:t>
            </a:r>
            <a:r>
              <a:rPr lang="ru-RU" sz="2200" dirty="0" smtClean="0"/>
              <a:t> в боях за </a:t>
            </a:r>
            <a:r>
              <a:rPr lang="ru-RU" sz="2200" dirty="0" err="1" smtClean="0"/>
              <a:t>батьківщину</a:t>
            </a:r>
            <a:r>
              <a:rPr lang="ru-RU" sz="2200" dirty="0" smtClean="0"/>
              <a:t> </a:t>
            </a:r>
            <a:r>
              <a:rPr lang="ru-RU" sz="2200" dirty="0" err="1" smtClean="0"/>
              <a:t>скульптори</a:t>
            </a:r>
            <a:r>
              <a:rPr lang="ru-RU" sz="2200" dirty="0" smtClean="0"/>
              <a:t> Б. </a:t>
            </a:r>
            <a:r>
              <a:rPr lang="ru-RU" sz="2200" dirty="0" err="1" smtClean="0"/>
              <a:t>Іванов</a:t>
            </a:r>
            <a:r>
              <a:rPr lang="ru-RU" sz="2200" dirty="0" smtClean="0"/>
              <a:t> та Г. Пивоваров, </a:t>
            </a:r>
            <a:r>
              <a:rPr lang="ru-RU" sz="2200" dirty="0" err="1" smtClean="0"/>
              <a:t>живописці</a:t>
            </a:r>
            <a:r>
              <a:rPr lang="ru-RU" sz="2200" dirty="0" smtClean="0"/>
              <a:t> Ф. </a:t>
            </a:r>
            <a:r>
              <a:rPr lang="ru-RU" sz="2200" dirty="0" err="1" smtClean="0"/>
              <a:t>Кличко</a:t>
            </a:r>
            <a:r>
              <a:rPr lang="ru-RU" sz="2200" dirty="0" smtClean="0"/>
              <a:t>, П. Сударик, О. Нестеренко, </a:t>
            </a:r>
            <a:r>
              <a:rPr lang="ru-RU" sz="2200" dirty="0" err="1" smtClean="0"/>
              <a:t>графіки</a:t>
            </a:r>
            <a:r>
              <a:rPr lang="ru-RU" sz="2200" dirty="0" smtClean="0"/>
              <a:t> В. </a:t>
            </a:r>
            <a:r>
              <a:rPr lang="ru-RU" sz="2200" dirty="0" err="1" smtClean="0"/>
              <a:t>Нерубенко</a:t>
            </a:r>
            <a:r>
              <a:rPr lang="ru-RU" sz="2200" dirty="0" smtClean="0"/>
              <a:t>, Л. </a:t>
            </a:r>
            <a:r>
              <a:rPr lang="ru-RU" sz="2200" dirty="0" err="1" smtClean="0"/>
              <a:t>Вербицький</a:t>
            </a:r>
            <a:r>
              <a:rPr lang="ru-RU" sz="2200" dirty="0" smtClean="0"/>
              <a:t>, П. </a:t>
            </a:r>
            <a:r>
              <a:rPr lang="ru-RU" sz="2200" dirty="0" err="1" smtClean="0"/>
              <a:t>Горілий</a:t>
            </a:r>
            <a:r>
              <a:rPr lang="ru-RU" sz="2200" dirty="0" smtClean="0"/>
              <a:t>. З </a:t>
            </a:r>
            <a:r>
              <a:rPr lang="ru-RU" sz="2200" dirty="0" err="1" smtClean="0"/>
              <a:t>усіх</a:t>
            </a:r>
            <a:r>
              <a:rPr lang="ru-RU" sz="2200" dirty="0" smtClean="0"/>
              <a:t> </a:t>
            </a:r>
            <a:r>
              <a:rPr lang="ru-RU" sz="2200" dirty="0" err="1" smtClean="0"/>
              <a:t>жанрів</a:t>
            </a:r>
            <a:r>
              <a:rPr lang="ru-RU" sz="2200" dirty="0" smtClean="0"/>
              <a:t> </a:t>
            </a:r>
            <a:r>
              <a:rPr lang="ru-RU" sz="2200" dirty="0" err="1" smtClean="0"/>
              <a:t>образотворчого</a:t>
            </a:r>
            <a:r>
              <a:rPr lang="ru-RU" sz="2200" dirty="0" smtClean="0"/>
              <a:t> </a:t>
            </a:r>
            <a:r>
              <a:rPr lang="ru-RU" sz="2200" dirty="0" err="1" smtClean="0"/>
              <a:t>мистецтва</a:t>
            </a:r>
            <a:r>
              <a:rPr lang="ru-RU" sz="2200" dirty="0" smtClean="0"/>
              <a:t> в </a:t>
            </a:r>
            <a:r>
              <a:rPr lang="ru-RU" sz="2200" dirty="0" err="1" smtClean="0"/>
              <a:t>цей</a:t>
            </a:r>
            <a:r>
              <a:rPr lang="ru-RU" sz="2200" dirty="0" smtClean="0"/>
              <a:t> </a:t>
            </a:r>
            <a:r>
              <a:rPr lang="ru-RU" sz="2200" dirty="0" err="1" smtClean="0"/>
              <a:t>період</a:t>
            </a:r>
            <a:r>
              <a:rPr lang="ru-RU" sz="2200" dirty="0" smtClean="0"/>
              <a:t> </a:t>
            </a:r>
            <a:r>
              <a:rPr lang="ru-RU" sz="2200" dirty="0" err="1" smtClean="0"/>
              <a:t>найінтенсивніше</a:t>
            </a:r>
            <a:r>
              <a:rPr lang="ru-RU" sz="2200" dirty="0" smtClean="0"/>
              <a:t> </a:t>
            </a:r>
            <a:r>
              <a:rPr lang="ru-RU" sz="2200" dirty="0" err="1" smtClean="0"/>
              <a:t>розвивається</a:t>
            </a:r>
            <a:r>
              <a:rPr lang="ru-RU" sz="2200" dirty="0" smtClean="0"/>
              <a:t> </a:t>
            </a:r>
            <a:r>
              <a:rPr lang="ru-RU" sz="2200" dirty="0" err="1" smtClean="0"/>
              <a:t>графіка</a:t>
            </a:r>
            <a:r>
              <a:rPr lang="ru-RU" sz="2200" dirty="0" smtClean="0"/>
              <a:t>. Тут перше </a:t>
            </a:r>
            <a:r>
              <a:rPr lang="ru-RU" sz="2200" dirty="0" err="1" smtClean="0"/>
              <a:t>місце</a:t>
            </a:r>
            <a:r>
              <a:rPr lang="ru-RU" sz="2200" dirty="0" smtClean="0"/>
              <a:t> </a:t>
            </a:r>
            <a:r>
              <a:rPr lang="ru-RU" sz="2200" dirty="0" err="1" smtClean="0"/>
              <a:t>посідають</a:t>
            </a:r>
            <a:r>
              <a:rPr lang="ru-RU" sz="2200" dirty="0" smtClean="0"/>
              <a:t> </a:t>
            </a:r>
            <a:r>
              <a:rPr lang="ru-RU" sz="2200" dirty="0" err="1" smtClean="0"/>
              <a:t>агітаційні</a:t>
            </a:r>
            <a:r>
              <a:rPr lang="ru-RU" sz="2200" dirty="0" smtClean="0"/>
              <a:t> </a:t>
            </a:r>
            <a:r>
              <a:rPr lang="ru-RU" sz="2200" dirty="0" err="1" smtClean="0"/>
              <a:t>види</a:t>
            </a:r>
            <a:r>
              <a:rPr lang="ru-RU" sz="2200" dirty="0" smtClean="0"/>
              <a:t> — плакат </a:t>
            </a:r>
            <a:r>
              <a:rPr lang="ru-RU" sz="2200" dirty="0" err="1" smtClean="0"/>
              <a:t>і</a:t>
            </a:r>
            <a:r>
              <a:rPr lang="ru-RU" sz="2200" dirty="0" smtClean="0"/>
              <a:t> </a:t>
            </a:r>
            <a:r>
              <a:rPr lang="ru-RU" sz="2200" dirty="0" err="1" smtClean="0"/>
              <a:t>сатиричний</a:t>
            </a:r>
            <a:r>
              <a:rPr lang="ru-RU" sz="2200" dirty="0" smtClean="0"/>
              <a:t> </a:t>
            </a:r>
            <a:r>
              <a:rPr lang="ru-RU" sz="2200" dirty="0" err="1" smtClean="0"/>
              <a:t>малюнок</a:t>
            </a:r>
            <a:r>
              <a:rPr lang="ru-RU" sz="2200" dirty="0" smtClean="0"/>
              <a:t>. У </a:t>
            </a:r>
            <a:r>
              <a:rPr lang="ru-RU" sz="2200" dirty="0" err="1" smtClean="0"/>
              <a:t>сатиричних</a:t>
            </a:r>
            <a:r>
              <a:rPr lang="ru-RU" sz="2200" dirty="0" smtClean="0"/>
              <a:t> жанрах </a:t>
            </a:r>
            <a:r>
              <a:rPr lang="ru-RU" sz="2200" dirty="0" err="1" smtClean="0"/>
              <a:t>працювали</a:t>
            </a:r>
            <a:r>
              <a:rPr lang="ru-RU" sz="2200" dirty="0" smtClean="0"/>
              <a:t> художники К. </a:t>
            </a:r>
            <a:r>
              <a:rPr lang="ru-RU" sz="2200" dirty="0" err="1" smtClean="0"/>
              <a:t>Агніт-Скледзевський</a:t>
            </a:r>
            <a:r>
              <a:rPr lang="ru-RU" sz="2200" dirty="0" smtClean="0"/>
              <a:t>, В. </a:t>
            </a:r>
            <a:r>
              <a:rPr lang="ru-RU" sz="2200" dirty="0" err="1" smtClean="0"/>
              <a:t>Гливенко</a:t>
            </a:r>
            <a:r>
              <a:rPr lang="ru-RU" sz="2200" dirty="0" smtClean="0"/>
              <a:t>, О. </a:t>
            </a:r>
            <a:r>
              <a:rPr lang="ru-RU" sz="2200" dirty="0" err="1" smtClean="0"/>
              <a:t>Козюренко</a:t>
            </a:r>
            <a:r>
              <a:rPr lang="ru-RU" sz="2200" dirty="0" smtClean="0"/>
              <a:t>, В. Литвиненко. </a:t>
            </a:r>
            <a:r>
              <a:rPr lang="ru-RU" sz="2200" dirty="0" err="1" smtClean="0"/>
              <a:t>їхні</a:t>
            </a:r>
            <a:r>
              <a:rPr lang="ru-RU" sz="2200" dirty="0" smtClean="0"/>
              <a:t> </a:t>
            </a:r>
            <a:r>
              <a:rPr lang="ru-RU" sz="2200" dirty="0" err="1" smtClean="0"/>
              <a:t>сатиричні</a:t>
            </a:r>
            <a:r>
              <a:rPr lang="ru-RU" sz="2200" dirty="0" smtClean="0"/>
              <a:t> </a:t>
            </a:r>
            <a:r>
              <a:rPr lang="ru-RU" sz="2200" dirty="0" err="1" smtClean="0"/>
              <a:t>плакати</a:t>
            </a:r>
            <a:r>
              <a:rPr lang="ru-RU" sz="2200" dirty="0" smtClean="0"/>
              <a:t> не </a:t>
            </a:r>
            <a:r>
              <a:rPr lang="ru-RU" sz="2200" dirty="0" err="1" smtClean="0"/>
              <a:t>лише</a:t>
            </a:r>
            <a:r>
              <a:rPr lang="ru-RU" sz="2200" dirty="0" smtClean="0"/>
              <a:t> </a:t>
            </a:r>
            <a:r>
              <a:rPr lang="ru-RU" sz="2200" dirty="0" err="1" smtClean="0"/>
              <a:t>викликали</a:t>
            </a:r>
            <a:r>
              <a:rPr lang="ru-RU" sz="2200" dirty="0" smtClean="0"/>
              <a:t> </a:t>
            </a:r>
            <a:r>
              <a:rPr lang="ru-RU" sz="2200" dirty="0" err="1" smtClean="0"/>
              <a:t>сміх</a:t>
            </a:r>
            <a:r>
              <a:rPr lang="ru-RU" sz="2200" dirty="0" smtClean="0"/>
              <a:t>, а </a:t>
            </a:r>
            <a:r>
              <a:rPr lang="ru-RU" sz="2200" dirty="0" err="1" smtClean="0"/>
              <a:t>й</a:t>
            </a:r>
            <a:r>
              <a:rPr lang="ru-RU" sz="2200" dirty="0" smtClean="0"/>
              <a:t> </a:t>
            </a:r>
            <a:r>
              <a:rPr lang="ru-RU" sz="2200" dirty="0" err="1" smtClean="0"/>
              <a:t>утверджували</a:t>
            </a:r>
            <a:r>
              <a:rPr lang="ru-RU" sz="2200" dirty="0" smtClean="0"/>
              <a:t> </a:t>
            </a:r>
            <a:r>
              <a:rPr lang="ru-RU" sz="2200" dirty="0" err="1" smtClean="0"/>
              <a:t>впевненість</a:t>
            </a:r>
            <a:r>
              <a:rPr lang="ru-RU" sz="2200" dirty="0" smtClean="0"/>
              <a:t> у </a:t>
            </a:r>
            <a:r>
              <a:rPr lang="ru-RU" sz="2200" dirty="0" err="1" smtClean="0"/>
              <a:t>розгромі</a:t>
            </a:r>
            <a:r>
              <a:rPr lang="ru-RU" sz="2200" dirty="0" smtClean="0"/>
              <a:t> фашизму.</a:t>
            </a: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FFFF00"/>
                </a:solidFill>
              </a:rPr>
              <a:t>Висновок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Друга </a:t>
            </a:r>
            <a:r>
              <a:rPr lang="ru-RU" dirty="0" err="1" smtClean="0"/>
              <a:t>світова</a:t>
            </a:r>
            <a:r>
              <a:rPr lang="ru-RU" dirty="0" smtClean="0"/>
              <a:t> </a:t>
            </a:r>
            <a:r>
              <a:rPr lang="ru-RU" dirty="0" err="1" smtClean="0"/>
              <a:t>війна</a:t>
            </a:r>
            <a:r>
              <a:rPr lang="ru-RU" dirty="0" smtClean="0"/>
              <a:t> </a:t>
            </a:r>
            <a:r>
              <a:rPr lang="ru-RU" dirty="0" err="1" smtClean="0"/>
              <a:t>була</a:t>
            </a:r>
            <a:r>
              <a:rPr lang="ru-RU" dirty="0" smtClean="0"/>
              <a:t> </a:t>
            </a:r>
            <a:r>
              <a:rPr lang="ru-RU" dirty="0" err="1" smtClean="0"/>
              <a:t>серйозним</a:t>
            </a:r>
            <a:r>
              <a:rPr lang="ru-RU" dirty="0" smtClean="0"/>
              <a:t> </a:t>
            </a:r>
            <a:r>
              <a:rPr lang="ru-RU" dirty="0" err="1" smtClean="0"/>
              <a:t>екзаменом</a:t>
            </a:r>
            <a:r>
              <a:rPr lang="ru-RU" dirty="0" smtClean="0"/>
              <a:t> для </a:t>
            </a:r>
            <a:r>
              <a:rPr lang="ru-RU" dirty="0" err="1" smtClean="0"/>
              <a:t>української</a:t>
            </a:r>
            <a:r>
              <a:rPr lang="ru-RU" dirty="0" smtClean="0"/>
              <a:t> </a:t>
            </a:r>
            <a:r>
              <a:rPr lang="ru-RU" dirty="0" err="1" smtClean="0"/>
              <a:t>культури</a:t>
            </a:r>
            <a:r>
              <a:rPr lang="ru-RU" dirty="0" smtClean="0"/>
              <a:t>. </a:t>
            </a:r>
            <a:r>
              <a:rPr lang="ru-RU" dirty="0" err="1" smtClean="0"/>
              <a:t>Ніколи</a:t>
            </a:r>
            <a:r>
              <a:rPr lang="ru-RU" dirty="0" smtClean="0"/>
              <a:t> до того перед наукою, </a:t>
            </a:r>
            <a:r>
              <a:rPr lang="ru-RU" dirty="0" err="1" smtClean="0"/>
              <a:t>освітою</a:t>
            </a:r>
            <a:r>
              <a:rPr lang="ru-RU" dirty="0" smtClean="0"/>
              <a:t>, </a:t>
            </a:r>
            <a:r>
              <a:rPr lang="ru-RU" dirty="0" err="1" smtClean="0"/>
              <a:t>літературою</a:t>
            </a:r>
            <a:r>
              <a:rPr lang="ru-RU" dirty="0" smtClean="0"/>
              <a:t>, </a:t>
            </a:r>
            <a:r>
              <a:rPr lang="ru-RU" dirty="0" err="1" smtClean="0"/>
              <a:t>мистецтвом</a:t>
            </a:r>
            <a:r>
              <a:rPr lang="ru-RU" dirty="0" smtClean="0"/>
              <a:t>, </a:t>
            </a:r>
            <a:r>
              <a:rPr lang="ru-RU" dirty="0" err="1" smtClean="0"/>
              <a:t>культосвітніми</a:t>
            </a:r>
            <a:r>
              <a:rPr lang="ru-RU" dirty="0" smtClean="0"/>
              <a:t> закладами, </a:t>
            </a:r>
            <a:r>
              <a:rPr lang="ru-RU" dirty="0" err="1" smtClean="0"/>
              <a:t>пресою</a:t>
            </a:r>
            <a:r>
              <a:rPr lang="ru-RU" dirty="0" smtClean="0"/>
              <a:t>, </a:t>
            </a:r>
            <a:r>
              <a:rPr lang="ru-RU" dirty="0" err="1" smtClean="0"/>
              <a:t>радіо</a:t>
            </a:r>
            <a:r>
              <a:rPr lang="ru-RU" dirty="0" smtClean="0"/>
              <a:t> не стояли </a:t>
            </a:r>
            <a:r>
              <a:rPr lang="ru-RU" dirty="0" err="1" smtClean="0"/>
              <a:t>такі</a:t>
            </a:r>
            <a:r>
              <a:rPr lang="ru-RU" dirty="0" smtClean="0"/>
              <a:t> </a:t>
            </a:r>
            <a:r>
              <a:rPr lang="ru-RU" dirty="0" err="1" smtClean="0"/>
              <a:t>складні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відповідальні</a:t>
            </a:r>
            <a:r>
              <a:rPr lang="ru-RU" dirty="0" smtClean="0"/>
              <a:t> </a:t>
            </a:r>
            <a:r>
              <a:rPr lang="ru-RU" dirty="0" err="1" smtClean="0"/>
              <a:t>завдання</a:t>
            </a:r>
            <a:r>
              <a:rPr lang="ru-RU" dirty="0" smtClean="0"/>
              <a:t>. </a:t>
            </a:r>
            <a:r>
              <a:rPr lang="ru-RU" dirty="0" err="1" smtClean="0"/>
              <a:t>Ніколи</a:t>
            </a:r>
            <a:r>
              <a:rPr lang="ru-RU" dirty="0" smtClean="0"/>
              <a:t> </a:t>
            </a:r>
            <a:r>
              <a:rPr lang="ru-RU" dirty="0" err="1" smtClean="0"/>
              <a:t>ще</a:t>
            </a:r>
            <a:r>
              <a:rPr lang="ru-RU" dirty="0" smtClean="0"/>
              <a:t> </a:t>
            </a:r>
            <a:r>
              <a:rPr lang="ru-RU" dirty="0" err="1" smtClean="0"/>
              <a:t>діячам</a:t>
            </a:r>
            <a:r>
              <a:rPr lang="ru-RU" dirty="0" smtClean="0"/>
              <a:t> </a:t>
            </a:r>
            <a:r>
              <a:rPr lang="ru-RU" dirty="0" err="1" smtClean="0"/>
              <a:t>культури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науки не </a:t>
            </a:r>
            <a:r>
              <a:rPr lang="ru-RU" dirty="0" err="1" smtClean="0"/>
              <a:t>доводилося</a:t>
            </a:r>
            <a:r>
              <a:rPr lang="ru-RU" dirty="0" smtClean="0"/>
              <a:t> </a:t>
            </a:r>
            <a:r>
              <a:rPr lang="ru-RU" dirty="0" err="1" smtClean="0"/>
              <a:t>працювати</a:t>
            </a:r>
            <a:r>
              <a:rPr lang="ru-RU" dirty="0" smtClean="0"/>
              <a:t> в таких тяжких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несприятливих</a:t>
            </a:r>
            <a:r>
              <a:rPr lang="ru-RU" dirty="0" smtClean="0"/>
              <a:t> </a:t>
            </a:r>
            <a:r>
              <a:rPr lang="ru-RU" dirty="0" err="1" smtClean="0"/>
              <a:t>умовах</a:t>
            </a:r>
            <a:r>
              <a:rPr lang="ru-RU" dirty="0" smtClean="0"/>
              <a:t>, у </a:t>
            </a:r>
            <a:r>
              <a:rPr lang="ru-RU" dirty="0" err="1" smtClean="0"/>
              <a:t>які</a:t>
            </a:r>
            <a:r>
              <a:rPr lang="ru-RU" dirty="0" smtClean="0"/>
              <a:t> поставила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війна</a:t>
            </a:r>
            <a:r>
              <a:rPr lang="ru-RU" dirty="0" smtClean="0"/>
              <a:t>. І </a:t>
            </a:r>
            <a:r>
              <a:rPr lang="ru-RU" dirty="0" err="1" smtClean="0"/>
              <a:t>слід</a:t>
            </a:r>
            <a:r>
              <a:rPr lang="ru-RU" dirty="0" smtClean="0"/>
              <a:t> </a:t>
            </a:r>
            <a:r>
              <a:rPr lang="ru-RU" dirty="0" err="1" smtClean="0"/>
              <a:t>зазначити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українська</a:t>
            </a:r>
            <a:r>
              <a:rPr lang="ru-RU" dirty="0" smtClean="0"/>
              <a:t> культура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творці</a:t>
            </a:r>
            <a:r>
              <a:rPr lang="ru-RU" dirty="0" smtClean="0"/>
              <a:t> </a:t>
            </a:r>
            <a:r>
              <a:rPr lang="ru-RU" dirty="0" err="1" smtClean="0"/>
              <a:t>виявилися</a:t>
            </a:r>
            <a:r>
              <a:rPr lang="ru-RU" dirty="0" smtClean="0"/>
              <a:t> на </a:t>
            </a:r>
            <a:r>
              <a:rPr lang="ru-RU" dirty="0" err="1" smtClean="0"/>
              <a:t>висоті</a:t>
            </a:r>
            <a:r>
              <a:rPr lang="ru-RU" dirty="0" smtClean="0"/>
              <a:t> </a:t>
            </a:r>
            <a:r>
              <a:rPr lang="ru-RU" dirty="0" err="1" smtClean="0"/>
              <a:t>свого</a:t>
            </a:r>
            <a:r>
              <a:rPr lang="ru-RU" dirty="0" smtClean="0"/>
              <a:t> </a:t>
            </a:r>
            <a:r>
              <a:rPr lang="ru-RU" dirty="0" err="1" smtClean="0"/>
              <a:t>покликання</a:t>
            </a:r>
            <a:r>
              <a:rPr lang="ru-RU" dirty="0" smtClean="0"/>
              <a:t>: вони все </a:t>
            </a:r>
            <a:r>
              <a:rPr lang="ru-RU" dirty="0" err="1" smtClean="0"/>
              <a:t>підпорядкували</a:t>
            </a:r>
            <a:r>
              <a:rPr lang="ru-RU" dirty="0" smtClean="0"/>
              <a:t> </a:t>
            </a:r>
            <a:r>
              <a:rPr lang="ru-RU" dirty="0" err="1" smtClean="0"/>
              <a:t>завданням</a:t>
            </a:r>
            <a:r>
              <a:rPr lang="ru-RU" dirty="0" smtClean="0"/>
              <a:t> </a:t>
            </a:r>
            <a:r>
              <a:rPr lang="ru-RU" dirty="0" err="1" smtClean="0"/>
              <a:t>розгрому</a:t>
            </a:r>
            <a:r>
              <a:rPr lang="ru-RU" dirty="0" smtClean="0"/>
              <a:t> ворога. В </a:t>
            </a:r>
            <a:r>
              <a:rPr lang="ru-RU" dirty="0" err="1" smtClean="0"/>
              <a:t>складних</a:t>
            </a:r>
            <a:r>
              <a:rPr lang="ru-RU" dirty="0" smtClean="0"/>
              <a:t> </a:t>
            </a:r>
            <a:r>
              <a:rPr lang="ru-RU" dirty="0" err="1" smtClean="0"/>
              <a:t>умовах</a:t>
            </a:r>
            <a:r>
              <a:rPr lang="ru-RU" dirty="0" smtClean="0"/>
              <a:t> </a:t>
            </a:r>
            <a:r>
              <a:rPr lang="ru-RU" dirty="0" err="1" smtClean="0"/>
              <a:t>війни</a:t>
            </a:r>
            <a:r>
              <a:rPr lang="ru-RU" dirty="0" smtClean="0"/>
              <a:t> культура стала </a:t>
            </a:r>
            <a:r>
              <a:rPr lang="ru-RU" dirty="0" err="1" smtClean="0"/>
              <a:t>могутнім</a:t>
            </a:r>
            <a:r>
              <a:rPr lang="ru-RU" dirty="0" smtClean="0"/>
              <a:t> </a:t>
            </a:r>
            <a:r>
              <a:rPr lang="ru-RU" dirty="0" err="1" smtClean="0"/>
              <a:t>знаряддям</a:t>
            </a:r>
            <a:r>
              <a:rPr lang="ru-RU" dirty="0" smtClean="0"/>
              <a:t> у </a:t>
            </a:r>
            <a:r>
              <a:rPr lang="ru-RU" dirty="0" err="1" smtClean="0"/>
              <a:t>боротьбі</a:t>
            </a:r>
            <a:r>
              <a:rPr lang="ru-RU" dirty="0" smtClean="0"/>
              <a:t> </a:t>
            </a:r>
            <a:r>
              <a:rPr lang="ru-RU" dirty="0" err="1" smtClean="0"/>
              <a:t>проти</a:t>
            </a:r>
            <a:r>
              <a:rPr lang="ru-RU" dirty="0" smtClean="0"/>
              <a:t> фашизму та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людиноненависницької</a:t>
            </a:r>
            <a:r>
              <a:rPr lang="ru-RU" dirty="0" smtClean="0"/>
              <a:t> </a:t>
            </a:r>
            <a:r>
              <a:rPr lang="ru-RU" dirty="0" err="1" smtClean="0"/>
              <a:t>ідеології</a:t>
            </a:r>
            <a:r>
              <a:rPr lang="ru-RU" dirty="0" smtClean="0"/>
              <a:t>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929190" y="6357958"/>
            <a:ext cx="26138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err="1" smtClean="0">
                <a:solidFill>
                  <a:schemeClr val="tx1">
                    <a:lumMod val="50000"/>
                  </a:schemeClr>
                </a:solidFill>
              </a:rPr>
              <a:t>Виконала</a:t>
            </a:r>
            <a:r>
              <a:rPr lang="ru-RU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uk-UA" dirty="0" smtClean="0">
                <a:solidFill>
                  <a:schemeClr val="tx1">
                    <a:lumMod val="50000"/>
                  </a:schemeClr>
                </a:solidFill>
              </a:rPr>
              <a:t>Коваль Оля</a:t>
            </a:r>
            <a:endParaRPr lang="ru-RU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>
                <a:solidFill>
                  <a:srgbClr val="FFFF00"/>
                </a:solidFill>
              </a:rPr>
              <a:t>План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50926" indent="-514350">
              <a:buAutoNum type="arabicPeriod"/>
            </a:pPr>
            <a:r>
              <a:rPr lang="uk-UA" dirty="0" smtClean="0"/>
              <a:t>Вступ</a:t>
            </a:r>
          </a:p>
          <a:p>
            <a:pPr marL="550926" indent="-514350">
              <a:buAutoNum type="arabicPeriod"/>
            </a:pPr>
            <a:r>
              <a:rPr lang="uk-UA" dirty="0" smtClean="0"/>
              <a:t>Наука</a:t>
            </a:r>
          </a:p>
          <a:p>
            <a:pPr marL="550926" indent="-514350">
              <a:buAutoNum type="arabicPeriod"/>
            </a:pPr>
            <a:r>
              <a:rPr lang="uk-UA" dirty="0" smtClean="0"/>
              <a:t>Освіта</a:t>
            </a:r>
            <a:endParaRPr lang="en-US" dirty="0" smtClean="0"/>
          </a:p>
          <a:p>
            <a:pPr marL="550926" indent="-514350">
              <a:buAutoNum type="arabicPeriod"/>
            </a:pPr>
            <a:r>
              <a:rPr lang="uk-UA" dirty="0" smtClean="0"/>
              <a:t>Література</a:t>
            </a:r>
          </a:p>
          <a:p>
            <a:pPr marL="550926" indent="-514350">
              <a:buAutoNum type="arabicPeriod"/>
            </a:pPr>
            <a:r>
              <a:rPr lang="uk-UA" dirty="0" smtClean="0"/>
              <a:t>Преса. Радіо</a:t>
            </a:r>
          </a:p>
          <a:p>
            <a:pPr marL="550926" indent="-514350">
              <a:buAutoNum type="arabicPeriod"/>
            </a:pPr>
            <a:r>
              <a:rPr lang="uk-UA" dirty="0" smtClean="0"/>
              <a:t>Театр та кіно</a:t>
            </a:r>
          </a:p>
          <a:p>
            <a:pPr marL="550926" indent="-514350">
              <a:buAutoNum type="arabicPeriod"/>
            </a:pPr>
            <a:r>
              <a:rPr lang="uk-UA" dirty="0" smtClean="0"/>
              <a:t>Образотворче мистецтво</a:t>
            </a:r>
          </a:p>
          <a:p>
            <a:pPr marL="550926" indent="-514350">
              <a:buAutoNum type="arabicPeriod"/>
            </a:pPr>
            <a:r>
              <a:rPr lang="uk-UA" dirty="0" smtClean="0"/>
              <a:t>Висновок</a:t>
            </a:r>
          </a:p>
          <a:p>
            <a:pPr marL="550926" indent="-514350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>
                <a:solidFill>
                  <a:srgbClr val="FFFF00"/>
                </a:solidFill>
              </a:rPr>
              <a:t>Вступ</a:t>
            </a:r>
            <a:br>
              <a:rPr lang="uk-UA" dirty="0" smtClean="0">
                <a:solidFill>
                  <a:srgbClr val="FFFF00"/>
                </a:solidFill>
              </a:rPr>
            </a:b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00108"/>
            <a:ext cx="9144000" cy="58578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2200" dirty="0" smtClean="0"/>
              <a:t>В умовах окупації </a:t>
            </a:r>
            <a:r>
              <a:rPr lang="ru-RU" sz="2200" dirty="0" err="1" smtClean="0"/>
              <a:t>фашисти</a:t>
            </a:r>
            <a:r>
              <a:rPr lang="ru-RU" sz="2200" dirty="0" smtClean="0"/>
              <a:t> </a:t>
            </a:r>
            <a:r>
              <a:rPr lang="ru-RU" sz="2200" dirty="0" err="1" smtClean="0"/>
              <a:t>пильно</a:t>
            </a:r>
            <a:r>
              <a:rPr lang="ru-RU" sz="2200" dirty="0" smtClean="0"/>
              <a:t> </a:t>
            </a:r>
            <a:r>
              <a:rPr lang="ru-RU" sz="2200" dirty="0" err="1" smtClean="0"/>
              <a:t>контролювали</a:t>
            </a:r>
            <a:r>
              <a:rPr lang="ru-RU" sz="2200" dirty="0" smtClean="0"/>
              <a:t> </a:t>
            </a:r>
            <a:r>
              <a:rPr lang="ru-RU" sz="2200" dirty="0" err="1" smtClean="0"/>
              <a:t>національне</a:t>
            </a:r>
            <a:r>
              <a:rPr lang="ru-RU" sz="2200" dirty="0" smtClean="0"/>
              <a:t> </a:t>
            </a:r>
            <a:r>
              <a:rPr lang="ru-RU" sz="2200" dirty="0" err="1" smtClean="0"/>
              <a:t>життя</a:t>
            </a:r>
            <a:r>
              <a:rPr lang="ru-RU" sz="2200" dirty="0" smtClean="0"/>
              <a:t>.</a:t>
            </a:r>
            <a:r>
              <a:rPr lang="en-US" sz="2200" dirty="0" smtClean="0"/>
              <a:t> </a:t>
            </a:r>
            <a:r>
              <a:rPr lang="ru-RU" sz="2200" dirty="0" err="1" smtClean="0"/>
              <a:t>Наприкінці</a:t>
            </a:r>
            <a:r>
              <a:rPr lang="ru-RU" sz="2200" dirty="0" smtClean="0"/>
              <a:t> 1941 р. вони заборонили </a:t>
            </a:r>
            <a:r>
              <a:rPr lang="ru-RU" sz="2200" dirty="0" err="1" smtClean="0"/>
              <a:t>публічні</a:t>
            </a:r>
            <a:r>
              <a:rPr lang="ru-RU" sz="2200" dirty="0" smtClean="0"/>
              <a:t> </a:t>
            </a:r>
            <a:r>
              <a:rPr lang="ru-RU" sz="2200" dirty="0" err="1" smtClean="0"/>
              <a:t>зібрання</a:t>
            </a:r>
            <a:r>
              <a:rPr lang="ru-RU" sz="2200" dirty="0" smtClean="0"/>
              <a:t>, </a:t>
            </a:r>
            <a:r>
              <a:rPr lang="ru-RU" sz="2200" dirty="0" err="1" smtClean="0"/>
              <a:t>створення</a:t>
            </a:r>
            <a:r>
              <a:rPr lang="ru-RU" sz="2200" dirty="0" smtClean="0"/>
              <a:t> </a:t>
            </a:r>
            <a:r>
              <a:rPr lang="ru-RU" sz="2200" dirty="0" err="1" smtClean="0"/>
              <a:t>товариств</a:t>
            </a:r>
            <a:r>
              <a:rPr lang="ru-RU" sz="2200" dirty="0" smtClean="0"/>
              <a:t>. </a:t>
            </a:r>
            <a:endParaRPr lang="en-US" sz="2200" dirty="0" smtClean="0"/>
          </a:p>
          <a:p>
            <a:pPr>
              <a:buNone/>
            </a:pPr>
            <a:r>
              <a:rPr lang="ru-RU" sz="2200" dirty="0" smtClean="0"/>
              <a:t>На початку 1942 р. у </a:t>
            </a:r>
            <a:r>
              <a:rPr lang="ru-RU" sz="2200" dirty="0" err="1" smtClean="0"/>
              <a:t>Галичині</a:t>
            </a:r>
            <a:r>
              <a:rPr lang="ru-RU" sz="2200" dirty="0" smtClean="0"/>
              <a:t> </a:t>
            </a:r>
            <a:r>
              <a:rPr lang="ru-RU" sz="2200" dirty="0" err="1" smtClean="0"/>
              <a:t>було</a:t>
            </a:r>
            <a:r>
              <a:rPr lang="ru-RU" sz="2200" dirty="0" smtClean="0"/>
              <a:t> заборонено </a:t>
            </a:r>
            <a:r>
              <a:rPr lang="ru-RU" sz="2200" dirty="0" err="1" smtClean="0"/>
              <a:t>всі</a:t>
            </a:r>
            <a:r>
              <a:rPr lang="ru-RU" sz="2200" dirty="0" smtClean="0"/>
              <a:t> </a:t>
            </a:r>
            <a:r>
              <a:rPr lang="ru-RU" sz="2200" dirty="0" err="1" smtClean="0"/>
              <a:t>українські</a:t>
            </a:r>
            <a:r>
              <a:rPr lang="ru-RU" sz="2200" dirty="0" smtClean="0"/>
              <a:t> </a:t>
            </a:r>
            <a:r>
              <a:rPr lang="ru-RU" sz="2200" dirty="0" err="1" smtClean="0"/>
              <a:t>організації</a:t>
            </a:r>
            <a:r>
              <a:rPr lang="ru-RU" sz="2200" dirty="0" smtClean="0"/>
              <a:t>, </a:t>
            </a:r>
            <a:r>
              <a:rPr lang="ru-RU" sz="2200" dirty="0" err="1" smtClean="0"/>
              <a:t>встановлено</a:t>
            </a:r>
            <a:r>
              <a:rPr lang="ru-RU" sz="2200" dirty="0" smtClean="0"/>
              <a:t> </a:t>
            </a:r>
            <a:r>
              <a:rPr lang="ru-RU" sz="2200" dirty="0" err="1" smtClean="0"/>
              <a:t>ретельний</a:t>
            </a:r>
            <a:r>
              <a:rPr lang="ru-RU" sz="2200" dirty="0" smtClean="0"/>
              <a:t> контроль за </a:t>
            </a:r>
            <a:r>
              <a:rPr lang="ru-RU" sz="2200" dirty="0" err="1" smtClean="0"/>
              <a:t>діяльністю</a:t>
            </a:r>
            <a:r>
              <a:rPr lang="ru-RU" sz="2200" dirty="0" smtClean="0"/>
              <a:t> </a:t>
            </a:r>
            <a:r>
              <a:rPr lang="ru-RU" sz="2200" dirty="0" err="1" smtClean="0"/>
              <a:t>засобів</a:t>
            </a:r>
            <a:r>
              <a:rPr lang="ru-RU" sz="2200" dirty="0" smtClean="0"/>
              <a:t> </a:t>
            </a:r>
            <a:r>
              <a:rPr lang="ru-RU" sz="2200" dirty="0" err="1" smtClean="0"/>
              <a:t>масової</a:t>
            </a:r>
            <a:r>
              <a:rPr lang="ru-RU" sz="2200" dirty="0" smtClean="0"/>
              <a:t> </a:t>
            </a:r>
            <a:r>
              <a:rPr lang="ru-RU" sz="2200" dirty="0" err="1" smtClean="0"/>
              <a:t>інформації</a:t>
            </a:r>
            <a:r>
              <a:rPr lang="ru-RU" sz="2200" dirty="0" smtClean="0"/>
              <a:t>, </a:t>
            </a:r>
            <a:r>
              <a:rPr lang="ru-RU" sz="2200" dirty="0" err="1" smtClean="0"/>
              <a:t>нагляд</a:t>
            </a:r>
            <a:r>
              <a:rPr lang="ru-RU" sz="2200" dirty="0" smtClean="0"/>
              <a:t> </a:t>
            </a:r>
            <a:r>
              <a:rPr lang="ru-RU" sz="2200" dirty="0" err="1" smtClean="0"/>
              <a:t>за</a:t>
            </a:r>
            <a:r>
              <a:rPr lang="ru-RU" sz="2200" dirty="0" smtClean="0"/>
              <a:t> </a:t>
            </a:r>
            <a:r>
              <a:rPr lang="ru-RU" sz="2200" dirty="0" err="1" smtClean="0"/>
              <a:t>діячами</a:t>
            </a:r>
            <a:r>
              <a:rPr lang="ru-RU" sz="2200" dirty="0" smtClean="0"/>
              <a:t> </a:t>
            </a:r>
            <a:r>
              <a:rPr lang="ru-RU" sz="2200" dirty="0" err="1" smtClean="0"/>
              <a:t>літератури</a:t>
            </a:r>
            <a:r>
              <a:rPr lang="ru-RU" sz="2200" dirty="0" smtClean="0"/>
              <a:t> </a:t>
            </a:r>
            <a:r>
              <a:rPr lang="ru-RU" sz="2200" dirty="0" err="1" smtClean="0"/>
              <a:t>і</a:t>
            </a:r>
            <a:r>
              <a:rPr lang="ru-RU" sz="2200" dirty="0" smtClean="0"/>
              <a:t> </a:t>
            </a:r>
            <a:r>
              <a:rPr lang="ru-RU" sz="2200" dirty="0" err="1" smtClean="0"/>
              <a:t>мистецтва</a:t>
            </a:r>
            <a:r>
              <a:rPr lang="ru-RU" sz="2200" dirty="0" smtClean="0"/>
              <a:t>.</a:t>
            </a:r>
            <a:r>
              <a:rPr lang="en-US" sz="2200" dirty="0" smtClean="0"/>
              <a:t>  </a:t>
            </a:r>
            <a:r>
              <a:rPr lang="ru-RU" sz="2200" dirty="0" err="1" smtClean="0"/>
              <a:t>Школи</a:t>
            </a:r>
            <a:r>
              <a:rPr lang="ru-RU" sz="2200" dirty="0" smtClean="0"/>
              <a:t> </a:t>
            </a:r>
            <a:r>
              <a:rPr lang="ru-RU" sz="2200" dirty="0" err="1" smtClean="0"/>
              <a:t>закривались</a:t>
            </a:r>
            <a:r>
              <a:rPr lang="ru-RU" sz="2200" dirty="0" smtClean="0"/>
              <a:t>, </a:t>
            </a:r>
            <a:r>
              <a:rPr lang="ru-RU" sz="2200" dirty="0" err="1" smtClean="0"/>
              <a:t>дозволялося</a:t>
            </a:r>
            <a:r>
              <a:rPr lang="ru-RU" sz="2200" dirty="0" smtClean="0"/>
              <a:t> </a:t>
            </a:r>
            <a:r>
              <a:rPr lang="ru-RU" sz="2200" dirty="0" err="1" smtClean="0"/>
              <a:t>працювати</a:t>
            </a:r>
            <a:r>
              <a:rPr lang="ru-RU" sz="2200" dirty="0" smtClean="0"/>
              <a:t> </a:t>
            </a:r>
            <a:r>
              <a:rPr lang="ru-RU" sz="2200" dirty="0" err="1" smtClean="0"/>
              <a:t>лише</a:t>
            </a:r>
            <a:r>
              <a:rPr lang="ru-RU" sz="2200" dirty="0" smtClean="0"/>
              <a:t> </a:t>
            </a:r>
            <a:r>
              <a:rPr lang="ru-RU" sz="2200" dirty="0" err="1" smtClean="0"/>
              <a:t>початковим</a:t>
            </a:r>
            <a:r>
              <a:rPr lang="ru-RU" sz="2200" dirty="0" smtClean="0"/>
              <a:t> </a:t>
            </a:r>
            <a:r>
              <a:rPr lang="ru-RU" sz="2200" dirty="0" err="1" smtClean="0"/>
              <a:t>класам</a:t>
            </a:r>
            <a:r>
              <a:rPr lang="ru-RU" sz="2200" dirty="0" smtClean="0"/>
              <a:t>. </a:t>
            </a:r>
            <a:r>
              <a:rPr lang="ru-RU" sz="2200" dirty="0" err="1" smtClean="0"/>
              <a:t>Почалися</a:t>
            </a:r>
            <a:r>
              <a:rPr lang="ru-RU" sz="2200" dirty="0" smtClean="0"/>
              <a:t> </a:t>
            </a:r>
            <a:r>
              <a:rPr lang="ru-RU" sz="2200" dirty="0" err="1" smtClean="0"/>
              <a:t>масові</a:t>
            </a:r>
            <a:r>
              <a:rPr lang="ru-RU" sz="2200" dirty="0" smtClean="0"/>
              <a:t> </a:t>
            </a:r>
            <a:r>
              <a:rPr lang="ru-RU" sz="2200" dirty="0" err="1" smtClean="0"/>
              <a:t>розстріли</a:t>
            </a:r>
            <a:r>
              <a:rPr lang="ru-RU" sz="2200" dirty="0" smtClean="0"/>
              <a:t> </a:t>
            </a:r>
            <a:r>
              <a:rPr lang="ru-RU" sz="2200" dirty="0" err="1" smtClean="0"/>
              <a:t>інтелігенції</a:t>
            </a:r>
            <a:r>
              <a:rPr lang="ru-RU" sz="2200" dirty="0" smtClean="0"/>
              <a:t>.  </a:t>
            </a:r>
          </a:p>
          <a:p>
            <a:pPr>
              <a:buNone/>
            </a:pPr>
            <a:r>
              <a:rPr lang="ru-RU" sz="2200" dirty="0" smtClean="0"/>
              <a:t> </a:t>
            </a:r>
            <a:r>
              <a:rPr lang="ru-RU" sz="2200" dirty="0" err="1" smtClean="0"/>
              <a:t>Величезних</a:t>
            </a:r>
            <a:r>
              <a:rPr lang="ru-RU" sz="2200" dirty="0" smtClean="0"/>
              <a:t> </a:t>
            </a:r>
            <a:r>
              <a:rPr lang="ru-RU" sz="2200" dirty="0" err="1" smtClean="0"/>
              <a:t>масштабів</a:t>
            </a:r>
            <a:r>
              <a:rPr lang="ru-RU" sz="2200" dirty="0" smtClean="0"/>
              <a:t> </a:t>
            </a:r>
            <a:r>
              <a:rPr lang="ru-RU" sz="2200" dirty="0" err="1" smtClean="0"/>
              <a:t>набуло</a:t>
            </a:r>
            <a:r>
              <a:rPr lang="ru-RU" sz="2200" dirty="0" smtClean="0"/>
              <a:t> </a:t>
            </a:r>
            <a:r>
              <a:rPr lang="ru-RU" sz="2200" dirty="0" err="1" smtClean="0"/>
              <a:t>пограбування</a:t>
            </a:r>
            <a:r>
              <a:rPr lang="ru-RU" sz="2200" dirty="0" smtClean="0"/>
              <a:t> </a:t>
            </a:r>
            <a:r>
              <a:rPr lang="ru-RU" sz="2200" dirty="0" err="1" smtClean="0"/>
              <a:t>окупантами</a:t>
            </a:r>
            <a:r>
              <a:rPr lang="ru-RU" sz="2200" dirty="0" smtClean="0"/>
              <a:t> </a:t>
            </a:r>
            <a:r>
              <a:rPr lang="ru-RU" sz="2200" dirty="0" err="1" smtClean="0"/>
              <a:t>мистецьких</a:t>
            </a:r>
            <a:r>
              <a:rPr lang="ru-RU" sz="2200" dirty="0" smtClean="0"/>
              <a:t> та </a:t>
            </a:r>
            <a:r>
              <a:rPr lang="ru-RU" sz="2200" dirty="0" err="1" smtClean="0"/>
              <a:t>історичних</a:t>
            </a:r>
            <a:r>
              <a:rPr lang="ru-RU" sz="2200" dirty="0" smtClean="0"/>
              <a:t> </a:t>
            </a:r>
            <a:r>
              <a:rPr lang="ru-RU" sz="2200" dirty="0" err="1" smtClean="0"/>
              <a:t>цінностей</a:t>
            </a:r>
            <a:r>
              <a:rPr lang="ru-RU" sz="2200" dirty="0" smtClean="0"/>
              <a:t> </a:t>
            </a:r>
            <a:r>
              <a:rPr lang="ru-RU" sz="2200" dirty="0" err="1" smtClean="0"/>
              <a:t>українського</a:t>
            </a:r>
            <a:r>
              <a:rPr lang="ru-RU" sz="2200" dirty="0" smtClean="0"/>
              <a:t> народу, </a:t>
            </a:r>
            <a:r>
              <a:rPr lang="ru-RU" sz="2200" dirty="0" err="1" smtClean="0"/>
              <a:t>відчутних</a:t>
            </a:r>
            <a:r>
              <a:rPr lang="ru-RU" sz="2200" dirty="0" smtClean="0"/>
              <a:t> </a:t>
            </a:r>
            <a:r>
              <a:rPr lang="ru-RU" sz="2200" dirty="0" err="1" smtClean="0"/>
              <a:t>втрат</a:t>
            </a:r>
            <a:r>
              <a:rPr lang="ru-RU" sz="2200" dirty="0" smtClean="0"/>
              <a:t> </a:t>
            </a:r>
            <a:r>
              <a:rPr lang="ru-RU" sz="2200" dirty="0" err="1" smtClean="0"/>
              <a:t>зазнали</a:t>
            </a:r>
            <a:r>
              <a:rPr lang="ru-RU" sz="2200" dirty="0" smtClean="0"/>
              <a:t> </a:t>
            </a:r>
            <a:r>
              <a:rPr lang="ru-RU" sz="2200" dirty="0" err="1" smtClean="0"/>
              <a:t>історичні</a:t>
            </a:r>
            <a:r>
              <a:rPr lang="ru-RU" sz="2200" dirty="0" smtClean="0"/>
              <a:t> та </a:t>
            </a:r>
            <a:r>
              <a:rPr lang="ru-RU" sz="2200" dirty="0" err="1" smtClean="0"/>
              <a:t>краєзнавчі</a:t>
            </a:r>
            <a:r>
              <a:rPr lang="ru-RU" sz="2200" dirty="0" smtClean="0"/>
              <a:t> </a:t>
            </a:r>
            <a:r>
              <a:rPr lang="ru-RU" sz="2200" dirty="0" err="1" smtClean="0"/>
              <a:t>музеї</a:t>
            </a:r>
            <a:r>
              <a:rPr lang="ru-RU" sz="2200" dirty="0" smtClean="0"/>
              <a:t>, </a:t>
            </a:r>
            <a:r>
              <a:rPr lang="ru-RU" sz="2200" dirty="0" err="1" smtClean="0"/>
              <a:t>бібліотеки</a:t>
            </a:r>
            <a:r>
              <a:rPr lang="ru-RU" sz="2200" dirty="0" smtClean="0"/>
              <a:t>, </a:t>
            </a:r>
            <a:r>
              <a:rPr lang="ru-RU" sz="2200" dirty="0" err="1" smtClean="0"/>
              <a:t>картинні</a:t>
            </a:r>
            <a:r>
              <a:rPr lang="ru-RU" sz="2200" dirty="0" smtClean="0"/>
              <a:t> </a:t>
            </a:r>
            <a:r>
              <a:rPr lang="ru-RU" sz="2200" dirty="0" err="1" smtClean="0"/>
              <a:t>галереї</a:t>
            </a:r>
            <a:r>
              <a:rPr lang="ru-RU" sz="2200" dirty="0" smtClean="0"/>
              <a:t>. </a:t>
            </a:r>
            <a:r>
              <a:rPr lang="ru-RU" sz="2200" dirty="0" err="1" smtClean="0"/>
              <a:t>Лише</a:t>
            </a:r>
            <a:r>
              <a:rPr lang="ru-RU" sz="2200" dirty="0" smtClean="0"/>
              <a:t> </a:t>
            </a:r>
            <a:r>
              <a:rPr lang="ru-RU" sz="2200" dirty="0" err="1" smtClean="0"/>
              <a:t>зі</a:t>
            </a:r>
            <a:r>
              <a:rPr lang="ru-RU" sz="2200" dirty="0" smtClean="0"/>
              <a:t> Львова </a:t>
            </a:r>
            <a:r>
              <a:rPr lang="ru-RU" sz="2200" dirty="0" err="1" smtClean="0"/>
              <a:t>німці</a:t>
            </a:r>
            <a:r>
              <a:rPr lang="ru-RU" sz="2200" dirty="0" smtClean="0"/>
              <a:t> </a:t>
            </a:r>
            <a:r>
              <a:rPr lang="ru-RU" sz="2200" dirty="0" err="1" smtClean="0"/>
              <a:t>вивезли</a:t>
            </a:r>
            <a:r>
              <a:rPr lang="ru-RU" sz="2200" dirty="0" smtClean="0"/>
              <a:t> </a:t>
            </a:r>
            <a:r>
              <a:rPr lang="ru-RU" sz="2200" dirty="0" err="1" smtClean="0"/>
              <a:t>понад</a:t>
            </a:r>
            <a:r>
              <a:rPr lang="ru-RU" sz="2200" dirty="0" smtClean="0"/>
              <a:t> 5 тис. </a:t>
            </a:r>
            <a:r>
              <a:rPr lang="ru-RU" sz="2200" dirty="0" err="1" smtClean="0"/>
              <a:t>рукописів</a:t>
            </a:r>
            <a:r>
              <a:rPr lang="ru-RU" sz="2200" dirty="0" smtClean="0"/>
              <a:t> </a:t>
            </a:r>
            <a:r>
              <a:rPr lang="ru-RU" sz="2200" dirty="0" err="1" smtClean="0"/>
              <a:t>і</a:t>
            </a:r>
            <a:r>
              <a:rPr lang="ru-RU" sz="2200" dirty="0" smtClean="0"/>
              <a:t> </a:t>
            </a:r>
            <a:r>
              <a:rPr lang="ru-RU" sz="2200" dirty="0" err="1" smtClean="0"/>
              <a:t>понад</a:t>
            </a:r>
            <a:r>
              <a:rPr lang="ru-RU" sz="2200" dirty="0" smtClean="0"/>
              <a:t> 3 тис. </a:t>
            </a:r>
            <a:r>
              <a:rPr lang="ru-RU" sz="2200" dirty="0" err="1" smtClean="0"/>
              <a:t>стародруків</a:t>
            </a:r>
            <a:r>
              <a:rPr lang="ru-RU" sz="2200" dirty="0" smtClean="0"/>
              <a:t>, 300 </a:t>
            </a:r>
            <a:r>
              <a:rPr lang="ru-RU" sz="2200" dirty="0" err="1" smtClean="0"/>
              <a:t>інкунабул</a:t>
            </a:r>
            <a:r>
              <a:rPr lang="ru-RU" sz="2200" dirty="0" smtClean="0"/>
              <a:t>, </a:t>
            </a:r>
            <a:r>
              <a:rPr lang="ru-RU" sz="2200" dirty="0" err="1" smtClean="0"/>
              <a:t>близько</a:t>
            </a:r>
            <a:r>
              <a:rPr lang="ru-RU" sz="2200" dirty="0" smtClean="0"/>
              <a:t> 40 тис. </a:t>
            </a:r>
            <a:r>
              <a:rPr lang="ru-RU" sz="2200" dirty="0" err="1" smtClean="0"/>
              <a:t>томів</a:t>
            </a:r>
            <a:r>
              <a:rPr lang="ru-RU" sz="2200" dirty="0" smtClean="0"/>
              <a:t> </a:t>
            </a:r>
            <a:r>
              <a:rPr lang="ru-RU" sz="2200" dirty="0" err="1" smtClean="0"/>
              <a:t>різної</a:t>
            </a:r>
            <a:r>
              <a:rPr lang="ru-RU" sz="2200" dirty="0" smtClean="0"/>
              <a:t> </a:t>
            </a:r>
            <a:r>
              <a:rPr lang="ru-RU" sz="2200" dirty="0" err="1" smtClean="0"/>
              <a:t>літератури</a:t>
            </a:r>
            <a:r>
              <a:rPr lang="ru-RU" sz="2200" dirty="0" smtClean="0"/>
              <a:t>. </a:t>
            </a:r>
            <a:r>
              <a:rPr lang="ru-RU" sz="2200" dirty="0" err="1" smtClean="0"/>
              <a:t>Усього</a:t>
            </a:r>
            <a:r>
              <a:rPr lang="ru-RU" sz="2200" dirty="0" smtClean="0"/>
              <a:t> </a:t>
            </a:r>
            <a:r>
              <a:rPr lang="ru-RU" sz="2200" dirty="0" err="1" smtClean="0"/>
              <a:t>з</a:t>
            </a:r>
            <a:r>
              <a:rPr lang="ru-RU" sz="2200" dirty="0" smtClean="0"/>
              <a:t> </a:t>
            </a:r>
            <a:r>
              <a:rPr lang="ru-RU" sz="2200" dirty="0" err="1" smtClean="0"/>
              <a:t>України</a:t>
            </a:r>
            <a:r>
              <a:rPr lang="ru-RU" sz="2200" dirty="0" smtClean="0"/>
              <a:t> вороги </a:t>
            </a:r>
            <a:r>
              <a:rPr lang="ru-RU" sz="2200" dirty="0" err="1" smtClean="0"/>
              <a:t>вивезли</a:t>
            </a:r>
            <a:r>
              <a:rPr lang="ru-RU" sz="2200" dirty="0" smtClean="0"/>
              <a:t> </a:t>
            </a:r>
            <a:r>
              <a:rPr lang="ru-RU" sz="2200" dirty="0" err="1" smtClean="0"/>
              <a:t>понад</a:t>
            </a:r>
            <a:r>
              <a:rPr lang="ru-RU" sz="2200" dirty="0" smtClean="0"/>
              <a:t> 330 тис. </a:t>
            </a:r>
            <a:r>
              <a:rPr lang="ru-RU" sz="2200" dirty="0" err="1" smtClean="0"/>
              <a:t>цінних</a:t>
            </a:r>
            <a:r>
              <a:rPr lang="ru-RU" sz="2200" dirty="0" smtClean="0"/>
              <a:t> </a:t>
            </a:r>
            <a:r>
              <a:rPr lang="ru-RU" sz="2200" dirty="0" err="1" smtClean="0"/>
              <a:t>музейних</a:t>
            </a:r>
            <a:r>
              <a:rPr lang="ru-RU" sz="2200" dirty="0" smtClean="0"/>
              <a:t> </a:t>
            </a:r>
            <a:r>
              <a:rPr lang="ru-RU" sz="2200" dirty="0" err="1" smtClean="0"/>
              <a:t>експонатів</a:t>
            </a:r>
            <a:r>
              <a:rPr lang="ru-RU" sz="2200" dirty="0" smtClean="0"/>
              <a:t>.</a:t>
            </a:r>
          </a:p>
          <a:p>
            <a:pPr>
              <a:buNone/>
            </a:pP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6643734" cy="714380"/>
          </a:xfrm>
        </p:spPr>
        <p:txBody>
          <a:bodyPr>
            <a:normAutofit fontScale="90000"/>
          </a:bodyPr>
          <a:lstStyle/>
          <a:p>
            <a:r>
              <a:rPr lang="uk-UA" dirty="0" smtClean="0">
                <a:solidFill>
                  <a:srgbClr val="FFFF00"/>
                </a:solidFill>
              </a:rPr>
              <a:t>Наука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7901014" cy="54292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600" dirty="0" smtClean="0"/>
              <a:t>      З початком </a:t>
            </a:r>
            <a:r>
              <a:rPr lang="ru-RU" sz="1600" dirty="0" err="1" smtClean="0"/>
              <a:t>війни</a:t>
            </a:r>
            <a:r>
              <a:rPr lang="ru-RU" sz="1600" dirty="0" smtClean="0"/>
              <a:t> </a:t>
            </a:r>
            <a:r>
              <a:rPr lang="ru-RU" sz="1600" dirty="0" err="1" smtClean="0"/>
              <a:t>відбулось</a:t>
            </a:r>
            <a:r>
              <a:rPr lang="ru-RU" sz="1600" dirty="0" smtClean="0"/>
              <a:t> об</a:t>
            </a:r>
            <a:r>
              <a:rPr lang="en-US" sz="1600" dirty="0" smtClean="0"/>
              <a:t>'</a:t>
            </a:r>
            <a:r>
              <a:rPr lang="ru-RU" sz="1600" dirty="0" err="1" smtClean="0"/>
              <a:t>єднання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кількох</a:t>
            </a:r>
            <a:r>
              <a:rPr lang="ru-RU" sz="1600" dirty="0" smtClean="0"/>
              <a:t> </a:t>
            </a:r>
            <a:r>
              <a:rPr lang="ru-RU" sz="1600" dirty="0" err="1" smtClean="0"/>
              <a:t>інститутів</a:t>
            </a:r>
            <a:r>
              <a:rPr lang="ru-RU" sz="1600" dirty="0" smtClean="0"/>
              <a:t> </a:t>
            </a:r>
            <a:r>
              <a:rPr lang="ru-RU" sz="1600" dirty="0" err="1" smtClean="0"/>
              <a:t>Академії</a:t>
            </a:r>
            <a:r>
              <a:rPr lang="ru-RU" sz="1600" dirty="0" smtClean="0"/>
              <a:t> наук </a:t>
            </a:r>
            <a:r>
              <a:rPr lang="ru-RU" sz="1600" dirty="0" err="1" smtClean="0"/>
              <a:t>України</a:t>
            </a:r>
            <a:r>
              <a:rPr lang="uk-UA" sz="1600" dirty="0" smtClean="0"/>
              <a:t>, </a:t>
            </a:r>
            <a:r>
              <a:rPr lang="ru-RU" sz="1600" dirty="0" err="1" smtClean="0"/>
              <a:t>які</a:t>
            </a:r>
            <a:r>
              <a:rPr lang="ru-RU" sz="1600" dirty="0" smtClean="0"/>
              <a:t> </a:t>
            </a:r>
            <a:r>
              <a:rPr lang="ru-RU" sz="1600" dirty="0" err="1" smtClean="0"/>
              <a:t>були</a:t>
            </a:r>
            <a:r>
              <a:rPr lang="ru-RU" sz="1600" dirty="0" smtClean="0"/>
              <a:t> </a:t>
            </a:r>
            <a:r>
              <a:rPr lang="ru-RU" sz="1600" dirty="0" err="1" smtClean="0"/>
              <a:t>евакуйовані</a:t>
            </a:r>
            <a:r>
              <a:rPr lang="ru-RU" sz="1600" dirty="0" smtClean="0"/>
              <a:t> на </a:t>
            </a:r>
            <a:r>
              <a:rPr lang="ru-RU" sz="1600" dirty="0" err="1" smtClean="0"/>
              <a:t>Схід</a:t>
            </a:r>
            <a:r>
              <a:rPr lang="en-US" sz="1600" dirty="0" smtClean="0"/>
              <a:t>. </a:t>
            </a:r>
            <a:r>
              <a:rPr lang="ru-RU" sz="1600" dirty="0" smtClean="0"/>
              <a:t>На </a:t>
            </a:r>
            <a:r>
              <a:rPr lang="ru-RU" sz="1600" dirty="0" err="1" smtClean="0"/>
              <a:t>базі</a:t>
            </a:r>
            <a:r>
              <a:rPr lang="ru-RU" sz="1600" dirty="0" smtClean="0"/>
              <a:t> </a:t>
            </a:r>
            <a:r>
              <a:rPr lang="ru-RU" sz="1600" dirty="0" err="1" smtClean="0"/>
              <a:t>промислових</a:t>
            </a:r>
            <a:r>
              <a:rPr lang="ru-RU" sz="1600" dirty="0" smtClean="0"/>
              <a:t> </a:t>
            </a:r>
            <a:r>
              <a:rPr lang="ru-RU" sz="1600" dirty="0" err="1" smtClean="0"/>
              <a:t>підприємств</a:t>
            </a:r>
            <a:r>
              <a:rPr lang="ru-RU" sz="1600" dirty="0" smtClean="0"/>
              <a:t> </a:t>
            </a:r>
            <a:r>
              <a:rPr lang="ru-RU" sz="1600" dirty="0" err="1" smtClean="0"/>
              <a:t>продовжували</a:t>
            </a:r>
            <a:r>
              <a:rPr lang="ru-RU" sz="1600" dirty="0" smtClean="0"/>
              <a:t> </a:t>
            </a:r>
            <a:r>
              <a:rPr lang="ru-RU" sz="1600" dirty="0" err="1" smtClean="0"/>
              <a:t>працювати</a:t>
            </a:r>
            <a:r>
              <a:rPr lang="ru-RU" sz="1600" dirty="0" smtClean="0"/>
              <a:t> </a:t>
            </a:r>
            <a:r>
              <a:rPr lang="ru-RU" sz="1600" dirty="0" err="1" smtClean="0"/>
              <a:t>Інститут</a:t>
            </a:r>
            <a:r>
              <a:rPr lang="ru-RU" sz="1600" dirty="0" smtClean="0"/>
              <a:t> </a:t>
            </a:r>
            <a:r>
              <a:rPr lang="ru-RU" sz="1600" dirty="0" err="1" smtClean="0"/>
              <a:t>електрозварювання</a:t>
            </a:r>
            <a:r>
              <a:rPr lang="ru-RU" sz="1600" dirty="0" smtClean="0"/>
              <a:t> у </a:t>
            </a:r>
            <a:r>
              <a:rPr lang="ru-RU" sz="1600" dirty="0" err="1" smtClean="0"/>
              <a:t>Нижньому</a:t>
            </a:r>
            <a:r>
              <a:rPr lang="ru-RU" sz="1600" dirty="0" smtClean="0"/>
              <a:t> </a:t>
            </a:r>
            <a:r>
              <a:rPr lang="ru-RU" sz="1600" dirty="0" err="1" smtClean="0"/>
              <a:t>Тагілі</a:t>
            </a:r>
            <a:r>
              <a:rPr lang="ru-RU" sz="1600" dirty="0" smtClean="0"/>
              <a:t>, </a:t>
            </a:r>
            <a:r>
              <a:rPr lang="ru-RU" sz="1600" dirty="0" err="1" smtClean="0"/>
              <a:t>Інститут</a:t>
            </a:r>
            <a:r>
              <a:rPr lang="ru-RU" sz="1600" dirty="0" smtClean="0"/>
              <a:t> </a:t>
            </a:r>
            <a:r>
              <a:rPr lang="ru-RU" sz="1600" dirty="0" err="1" smtClean="0"/>
              <a:t>енергетики</a:t>
            </a:r>
            <a:r>
              <a:rPr lang="ru-RU" sz="1600" dirty="0" smtClean="0"/>
              <a:t> — </a:t>
            </a:r>
            <a:r>
              <a:rPr lang="ru-RU" sz="1600" dirty="0" err="1" smtClean="0"/>
              <a:t>у</a:t>
            </a:r>
            <a:r>
              <a:rPr lang="ru-RU" sz="1600" dirty="0" smtClean="0"/>
              <a:t> </a:t>
            </a:r>
            <a:r>
              <a:rPr lang="ru-RU" sz="1600" dirty="0" err="1" smtClean="0"/>
              <a:t>Ко-пейську</a:t>
            </a:r>
            <a:r>
              <a:rPr lang="ru-RU" sz="1600" dirty="0" smtClean="0"/>
              <a:t> (</a:t>
            </a:r>
            <a:r>
              <a:rPr lang="ru-RU" sz="1600" dirty="0" err="1" smtClean="0"/>
              <a:t>Челябінська</a:t>
            </a:r>
            <a:r>
              <a:rPr lang="ru-RU" sz="1600" dirty="0" smtClean="0"/>
              <a:t> обл.), </a:t>
            </a:r>
            <a:r>
              <a:rPr lang="ru-RU" sz="1600" dirty="0" err="1" smtClean="0"/>
              <a:t>Інститут</a:t>
            </a:r>
            <a:r>
              <a:rPr lang="ru-RU" sz="1600" dirty="0" smtClean="0"/>
              <a:t> </a:t>
            </a:r>
            <a:r>
              <a:rPr lang="ru-RU" sz="1600" dirty="0" err="1" smtClean="0"/>
              <a:t>чорної</a:t>
            </a:r>
            <a:r>
              <a:rPr lang="ru-RU" sz="1600" dirty="0" smtClean="0"/>
              <a:t> </a:t>
            </a:r>
            <a:r>
              <a:rPr lang="ru-RU" sz="1600" dirty="0" err="1" smtClean="0"/>
              <a:t>металургії</a:t>
            </a:r>
            <a:r>
              <a:rPr lang="ru-RU" sz="1600" dirty="0" smtClean="0"/>
              <a:t> — у </a:t>
            </a:r>
            <a:r>
              <a:rPr lang="ru-RU" sz="1600" dirty="0" err="1" smtClean="0"/>
              <a:t>Сверд-ловську</a:t>
            </a:r>
            <a:r>
              <a:rPr lang="ru-RU" sz="1600" dirty="0" smtClean="0"/>
              <a:t>, </a:t>
            </a:r>
            <a:r>
              <a:rPr lang="ru-RU" sz="1600" dirty="0" err="1" smtClean="0"/>
              <a:t>фізико-технічний</a:t>
            </a:r>
            <a:r>
              <a:rPr lang="ru-RU" sz="1600" dirty="0" smtClean="0"/>
              <a:t> </a:t>
            </a:r>
            <a:r>
              <a:rPr lang="ru-RU" sz="1600" dirty="0" err="1" smtClean="0"/>
              <a:t>інститут</a:t>
            </a:r>
            <a:r>
              <a:rPr lang="ru-RU" sz="1600" dirty="0" smtClean="0"/>
              <a:t> — в </a:t>
            </a:r>
            <a:r>
              <a:rPr lang="ru-RU" sz="1600" dirty="0" err="1" smtClean="0"/>
              <a:t>Алма-Аті</a:t>
            </a:r>
            <a:r>
              <a:rPr lang="ru-RU" sz="1600" dirty="0" smtClean="0"/>
              <a:t>. </a:t>
            </a:r>
            <a:r>
              <a:rPr lang="ru-RU" sz="1600" dirty="0" err="1" smtClean="0"/>
              <a:t>Інститут</a:t>
            </a:r>
            <a:r>
              <a:rPr lang="ru-RU" sz="1600" dirty="0" smtClean="0"/>
              <a:t> </a:t>
            </a:r>
            <a:r>
              <a:rPr lang="ru-RU" sz="1600" dirty="0" err="1" smtClean="0"/>
              <a:t>електрозварювання</a:t>
            </a:r>
            <a:r>
              <a:rPr lang="ru-RU" sz="1600" dirty="0" smtClean="0"/>
              <a:t> АН УРСР, </a:t>
            </a:r>
            <a:r>
              <a:rPr lang="ru-RU" sz="1600" dirty="0" err="1" smtClean="0"/>
              <a:t>очолюваний</a:t>
            </a:r>
            <a:r>
              <a:rPr lang="ru-RU" sz="1600" dirty="0" smtClean="0"/>
              <a:t> </a:t>
            </a:r>
            <a:r>
              <a:rPr lang="ru-RU" sz="1600" dirty="0" err="1" smtClean="0"/>
              <a:t>відомим</a:t>
            </a:r>
            <a:r>
              <a:rPr lang="ru-RU" sz="1600" dirty="0" smtClean="0"/>
              <a:t> </a:t>
            </a:r>
            <a:r>
              <a:rPr lang="ru-RU" sz="1600" dirty="0" err="1" smtClean="0"/>
              <a:t>вченим</a:t>
            </a:r>
            <a:r>
              <a:rPr lang="ru-RU" sz="1600" dirty="0" smtClean="0"/>
              <a:t>            </a:t>
            </a:r>
            <a:r>
              <a:rPr lang="ru-RU" sz="1600" dirty="0" smtClean="0">
                <a:solidFill>
                  <a:srgbClr val="FF0000"/>
                </a:solidFill>
              </a:rPr>
              <a:t>Є. Патоном</a:t>
            </a:r>
            <a:r>
              <a:rPr lang="ru-RU" sz="1600" dirty="0" smtClean="0"/>
              <a:t>, </a:t>
            </a:r>
            <a:r>
              <a:rPr lang="ru-RU" sz="1600" dirty="0" err="1" smtClean="0"/>
              <a:t>досяг</a:t>
            </a:r>
            <a:r>
              <a:rPr lang="ru-RU" sz="1600" dirty="0" smtClean="0"/>
              <a:t> </a:t>
            </a:r>
            <a:r>
              <a:rPr lang="ru-RU" sz="1600" dirty="0" err="1" smtClean="0"/>
              <a:t>вагомих</a:t>
            </a:r>
            <a:r>
              <a:rPr lang="ru-RU" sz="1600" dirty="0" smtClean="0"/>
              <a:t> </a:t>
            </a:r>
            <a:r>
              <a:rPr lang="ru-RU" sz="1600" dirty="0" err="1" smtClean="0"/>
              <a:t>результатів</a:t>
            </a:r>
            <a:r>
              <a:rPr lang="ru-RU" sz="1600" dirty="0" smtClean="0"/>
              <a:t> у </a:t>
            </a:r>
            <a:r>
              <a:rPr lang="ru-RU" sz="1600" dirty="0" err="1" smtClean="0"/>
              <a:t>зварюванні</a:t>
            </a:r>
            <a:r>
              <a:rPr lang="ru-RU" sz="1600" dirty="0" smtClean="0"/>
              <a:t> </a:t>
            </a:r>
            <a:r>
              <a:rPr lang="ru-RU" sz="1600" dirty="0" err="1" smtClean="0"/>
              <a:t>корпусів</a:t>
            </a:r>
            <a:r>
              <a:rPr lang="ru-RU" sz="1600" dirty="0" smtClean="0"/>
              <a:t> </a:t>
            </a:r>
            <a:r>
              <a:rPr lang="ru-RU" sz="1600" dirty="0" err="1" smtClean="0"/>
              <a:t>танків</a:t>
            </a:r>
            <a:r>
              <a:rPr lang="ru-RU" sz="1600" dirty="0" smtClean="0"/>
              <a:t> Т-34, </a:t>
            </a:r>
            <a:r>
              <a:rPr lang="ru-RU" sz="1600" dirty="0" err="1" smtClean="0"/>
              <a:t>упроваджував</a:t>
            </a:r>
            <a:r>
              <a:rPr lang="ru-RU" sz="1600" dirty="0" smtClean="0"/>
              <a:t> </a:t>
            </a:r>
            <a:r>
              <a:rPr lang="ru-RU" sz="1600" dirty="0" err="1" smtClean="0"/>
              <a:t>цю</a:t>
            </a:r>
            <a:r>
              <a:rPr lang="ru-RU" sz="1600" dirty="0" smtClean="0"/>
              <a:t> </a:t>
            </a:r>
            <a:r>
              <a:rPr lang="ru-RU" sz="1600" dirty="0" err="1" smtClean="0"/>
              <a:t>технологію</a:t>
            </a:r>
            <a:r>
              <a:rPr lang="ru-RU" sz="1600" dirty="0" smtClean="0"/>
              <a:t> </a:t>
            </a:r>
            <a:r>
              <a:rPr lang="ru-RU" sz="1600" dirty="0" err="1" smtClean="0"/>
              <a:t>безпосередньо</a:t>
            </a:r>
            <a:r>
              <a:rPr lang="ru-RU" sz="1600" dirty="0" smtClean="0"/>
              <a:t> на 10 </a:t>
            </a:r>
            <a:r>
              <a:rPr lang="ru-RU" sz="1600" dirty="0" err="1" smtClean="0"/>
              <a:t>танкових</a:t>
            </a:r>
            <a:r>
              <a:rPr lang="ru-RU" sz="1600" dirty="0" smtClean="0"/>
              <a:t> заводах </a:t>
            </a:r>
            <a:r>
              <a:rPr lang="ru-RU" sz="1600" dirty="0" err="1" smtClean="0"/>
              <a:t>і</a:t>
            </a:r>
            <a:r>
              <a:rPr lang="ru-RU" sz="1600" dirty="0" smtClean="0"/>
              <a:t> 6 заводах,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виготовляли</a:t>
            </a:r>
            <a:r>
              <a:rPr lang="ru-RU" sz="1600" dirty="0" smtClean="0"/>
              <a:t> </a:t>
            </a:r>
            <a:r>
              <a:rPr lang="ru-RU" sz="1600" dirty="0" err="1" smtClean="0"/>
              <a:t>авіабомби</a:t>
            </a:r>
            <a:r>
              <a:rPr lang="ru-RU" sz="1600" dirty="0" smtClean="0"/>
              <a:t>.</a:t>
            </a:r>
            <a:br>
              <a:rPr lang="ru-RU" sz="1600" dirty="0" smtClean="0"/>
            </a:br>
            <a:r>
              <a:rPr lang="ru-RU" sz="1600" dirty="0" smtClean="0">
                <a:solidFill>
                  <a:srgbClr val="FF0000"/>
                </a:solidFill>
              </a:rPr>
              <a:t>М. </a:t>
            </a:r>
            <a:r>
              <a:rPr lang="ru-RU" sz="1600" dirty="0" err="1" smtClean="0">
                <a:solidFill>
                  <a:srgbClr val="FF0000"/>
                </a:solidFill>
              </a:rPr>
              <a:t>Стражеско</a:t>
            </a:r>
            <a:r>
              <a:rPr lang="ru-RU" sz="1600" dirty="0" smtClean="0">
                <a:solidFill>
                  <a:srgbClr val="FF0000"/>
                </a:solidFill>
              </a:rPr>
              <a:t> </a:t>
            </a:r>
            <a:r>
              <a:rPr lang="ru-RU" sz="1600" dirty="0" err="1" smtClean="0"/>
              <a:t>інтенсивно</a:t>
            </a:r>
            <a:r>
              <a:rPr lang="ru-RU" sz="1600" dirty="0" smtClean="0"/>
              <a:t> </a:t>
            </a:r>
            <a:r>
              <a:rPr lang="ru-RU" sz="1600" dirty="0" err="1" smtClean="0"/>
              <a:t>працював</a:t>
            </a:r>
            <a:r>
              <a:rPr lang="ru-RU" sz="1600" dirty="0" smtClean="0"/>
              <a:t> над </a:t>
            </a:r>
            <a:r>
              <a:rPr lang="ru-RU" sz="1600" dirty="0" err="1" smtClean="0"/>
              <a:t>вивченням</a:t>
            </a:r>
            <a:r>
              <a:rPr lang="ru-RU" sz="1600" dirty="0" smtClean="0"/>
              <a:t> </a:t>
            </a:r>
          </a:p>
          <a:p>
            <a:pPr>
              <a:buNone/>
            </a:pPr>
            <a:r>
              <a:rPr lang="ru-RU" sz="1600" dirty="0" smtClean="0"/>
              <a:t>       </a:t>
            </a:r>
            <a:r>
              <a:rPr lang="ru-RU" sz="1600" dirty="0" err="1" smtClean="0"/>
              <a:t>ранової</a:t>
            </a:r>
            <a:r>
              <a:rPr lang="ru-RU" sz="1600" dirty="0" smtClean="0"/>
              <a:t> </a:t>
            </a:r>
            <a:r>
              <a:rPr lang="ru-RU" sz="1600" dirty="0" err="1" smtClean="0"/>
              <a:t>інфекції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ранового</a:t>
            </a:r>
            <a:r>
              <a:rPr lang="ru-RU" sz="1600" dirty="0" smtClean="0"/>
              <a:t> сепсису. </a:t>
            </a:r>
            <a:r>
              <a:rPr lang="ru-RU" sz="1600" dirty="0" err="1" smtClean="0"/>
              <a:t>Усі</a:t>
            </a:r>
            <a:r>
              <a:rPr lang="ru-RU" sz="1600" dirty="0" smtClean="0"/>
              <a:t> </a:t>
            </a:r>
            <a:r>
              <a:rPr lang="ru-RU" sz="1600" dirty="0" err="1" smtClean="0"/>
              <a:t>свої</a:t>
            </a:r>
            <a:r>
              <a:rPr lang="ru-RU" sz="1600" dirty="0" smtClean="0"/>
              <a:t> </a:t>
            </a:r>
            <a:r>
              <a:rPr lang="ru-RU" sz="1600" dirty="0" err="1" smtClean="0"/>
              <a:t>знання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</a:p>
          <a:p>
            <a:pPr>
              <a:buNone/>
            </a:pPr>
            <a:r>
              <a:rPr lang="ru-RU" sz="1600" dirty="0" smtClean="0"/>
              <a:t>                                     </a:t>
            </a:r>
            <a:r>
              <a:rPr lang="ru-RU" sz="1600" dirty="0" err="1" smtClean="0"/>
              <a:t>досвід</a:t>
            </a:r>
            <a:r>
              <a:rPr lang="ru-RU" sz="1600" dirty="0" smtClean="0"/>
              <a:t> </a:t>
            </a:r>
            <a:r>
              <a:rPr lang="ru-RU" sz="1600" dirty="0" err="1" smtClean="0"/>
              <a:t>віддавав</a:t>
            </a:r>
            <a:r>
              <a:rPr lang="ru-RU" sz="1600" dirty="0" smtClean="0"/>
              <a:t> </a:t>
            </a:r>
            <a:r>
              <a:rPr lang="ru-RU" sz="1600" dirty="0" err="1" smtClean="0"/>
              <a:t>лікуванню</a:t>
            </a:r>
            <a:r>
              <a:rPr lang="ru-RU" sz="1600" dirty="0" smtClean="0"/>
              <a:t> </a:t>
            </a:r>
          </a:p>
          <a:p>
            <a:pPr>
              <a:buNone/>
            </a:pPr>
            <a:r>
              <a:rPr lang="ru-RU" sz="1600" dirty="0" smtClean="0"/>
              <a:t>                                     </a:t>
            </a:r>
            <a:r>
              <a:rPr lang="ru-RU" sz="1600" dirty="0" err="1" smtClean="0"/>
              <a:t>поранених</a:t>
            </a:r>
            <a:r>
              <a:rPr lang="ru-RU" sz="1600" dirty="0" smtClean="0"/>
              <a:t> </a:t>
            </a:r>
            <a:r>
              <a:rPr lang="ru-RU" sz="1600" dirty="0" err="1" smtClean="0"/>
              <a:t>воїнів</a:t>
            </a:r>
            <a:r>
              <a:rPr lang="ru-RU" sz="1600" dirty="0" smtClean="0"/>
              <a:t> </a:t>
            </a:r>
            <a:r>
              <a:rPr lang="ru-RU" sz="1600" dirty="0" err="1" smtClean="0"/>
              <a:t>хірург-офталь</a:t>
            </a:r>
            <a:r>
              <a:rPr lang="ru-RU" sz="1600" dirty="0" smtClean="0"/>
              <a:t>-</a:t>
            </a:r>
          </a:p>
          <a:p>
            <a:pPr>
              <a:buNone/>
            </a:pPr>
            <a:r>
              <a:rPr lang="ru-RU" sz="1600" dirty="0" smtClean="0"/>
              <a:t>                                     </a:t>
            </a:r>
            <a:r>
              <a:rPr lang="ru-RU" sz="1600" dirty="0" err="1" smtClean="0"/>
              <a:t>молог</a:t>
            </a:r>
            <a:r>
              <a:rPr lang="ru-RU" sz="1600" dirty="0" smtClean="0"/>
              <a:t> </a:t>
            </a:r>
            <a:r>
              <a:rPr lang="ru-RU" sz="1600" dirty="0" smtClean="0">
                <a:solidFill>
                  <a:srgbClr val="FF0000"/>
                </a:solidFill>
              </a:rPr>
              <a:t>В. </a:t>
            </a:r>
            <a:r>
              <a:rPr lang="ru-RU" sz="1600" dirty="0" err="1" smtClean="0">
                <a:solidFill>
                  <a:srgbClr val="FF0000"/>
                </a:solidFill>
              </a:rPr>
              <a:t>Філатов</a:t>
            </a:r>
            <a:r>
              <a:rPr lang="ru-RU" sz="1600" dirty="0" smtClean="0"/>
              <a:t>, </a:t>
            </a:r>
            <a:r>
              <a:rPr lang="ru-RU" sz="1600" dirty="0" err="1" smtClean="0"/>
              <a:t>який</a:t>
            </a:r>
            <a:r>
              <a:rPr lang="ru-RU" sz="1600" dirty="0" smtClean="0"/>
              <a:t> </a:t>
            </a:r>
          </a:p>
          <a:p>
            <a:pPr>
              <a:buNone/>
            </a:pPr>
            <a:r>
              <a:rPr lang="ru-RU" sz="1600" dirty="0" smtClean="0"/>
              <a:t>                                     </a:t>
            </a:r>
            <a:r>
              <a:rPr lang="ru-RU" sz="1600" dirty="0" err="1" smtClean="0"/>
              <a:t>очолював</a:t>
            </a:r>
            <a:r>
              <a:rPr lang="ru-RU" sz="1600" dirty="0" smtClean="0"/>
              <a:t> </a:t>
            </a:r>
            <a:r>
              <a:rPr lang="ru-RU" sz="1600" dirty="0" err="1" smtClean="0"/>
              <a:t>Український</a:t>
            </a:r>
            <a:r>
              <a:rPr lang="ru-RU" sz="1600" dirty="0" smtClean="0"/>
              <a:t> </a:t>
            </a:r>
            <a:r>
              <a:rPr lang="ru-RU" sz="1600" dirty="0" err="1" smtClean="0"/>
              <a:t>інститут</a:t>
            </a:r>
            <a:r>
              <a:rPr lang="ru-RU" sz="1600" dirty="0" smtClean="0"/>
              <a:t> </a:t>
            </a:r>
          </a:p>
          <a:p>
            <a:pPr>
              <a:buNone/>
            </a:pPr>
            <a:r>
              <a:rPr lang="ru-RU" sz="1600" dirty="0" smtClean="0"/>
              <a:t>                                     </a:t>
            </a:r>
            <a:r>
              <a:rPr lang="ru-RU" sz="1600" dirty="0" err="1" smtClean="0"/>
              <a:t>очних</a:t>
            </a:r>
            <a:r>
              <a:rPr lang="ru-RU" sz="1600" dirty="0" smtClean="0"/>
              <a:t> хвороб,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перебував</a:t>
            </a:r>
            <a:r>
              <a:rPr lang="ru-RU" sz="1600" dirty="0" smtClean="0"/>
              <a:t> у </a:t>
            </a:r>
          </a:p>
          <a:p>
            <a:pPr>
              <a:buNone/>
            </a:pPr>
            <a:r>
              <a:rPr lang="ru-RU" sz="1600" dirty="0" smtClean="0"/>
              <a:t>                                     </a:t>
            </a:r>
            <a:r>
              <a:rPr lang="ru-RU" sz="1600" dirty="0" err="1" smtClean="0"/>
              <a:t>Ташкенті</a:t>
            </a:r>
            <a:r>
              <a:rPr lang="ru-RU" sz="1600" dirty="0" smtClean="0"/>
              <a:t>.</a:t>
            </a:r>
            <a:br>
              <a:rPr lang="ru-RU" sz="1600" dirty="0" smtClean="0"/>
            </a:br>
            <a:endParaRPr lang="ru-RU" sz="1600" dirty="0"/>
          </a:p>
        </p:txBody>
      </p:sp>
      <p:pic>
        <p:nvPicPr>
          <p:cNvPr id="4" name="Рисунок 3" descr="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00760" y="3143248"/>
            <a:ext cx="2214578" cy="264320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286512" y="5357826"/>
            <a:ext cx="17044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>
                <a:solidFill>
                  <a:srgbClr val="FF0000"/>
                </a:solidFill>
              </a:rPr>
              <a:t>Євгеній</a:t>
            </a:r>
            <a:r>
              <a:rPr lang="uk-UA" dirty="0" smtClean="0"/>
              <a:t> </a:t>
            </a:r>
            <a:r>
              <a:rPr lang="uk-UA" dirty="0" smtClean="0">
                <a:solidFill>
                  <a:srgbClr val="FF0000"/>
                </a:solidFill>
              </a:rPr>
              <a:t>Патон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6" name="Рисунок 5" descr="Strazhesko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348" y="3929066"/>
            <a:ext cx="1818917" cy="248602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85786" y="6072206"/>
            <a:ext cx="16635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>
                <a:solidFill>
                  <a:srgbClr val="FF0000"/>
                </a:solidFill>
              </a:rPr>
              <a:t>М.</a:t>
            </a:r>
            <a:r>
              <a:rPr lang="uk-UA" dirty="0" smtClean="0"/>
              <a:t> </a:t>
            </a:r>
            <a:r>
              <a:rPr lang="uk-UA" dirty="0" err="1" smtClean="0">
                <a:solidFill>
                  <a:srgbClr val="FF0000"/>
                </a:solidFill>
              </a:rPr>
              <a:t>Стражеско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972320" cy="725470"/>
          </a:xfrm>
        </p:spPr>
        <p:txBody>
          <a:bodyPr>
            <a:normAutofit fontScale="90000"/>
          </a:bodyPr>
          <a:lstStyle/>
          <a:p>
            <a:r>
              <a:rPr lang="uk-UA" dirty="0" smtClean="0">
                <a:solidFill>
                  <a:srgbClr val="FFFF00"/>
                </a:solidFill>
              </a:rPr>
              <a:t>Освіта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857232"/>
            <a:ext cx="9144000" cy="60007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У роки </a:t>
            </a:r>
            <a:r>
              <a:rPr lang="ru-RU" sz="2400" dirty="0" err="1" smtClean="0"/>
              <a:t>війни</a:t>
            </a:r>
            <a:r>
              <a:rPr lang="ru-RU" sz="2400" dirty="0" smtClean="0"/>
              <a:t> </a:t>
            </a:r>
            <a:r>
              <a:rPr lang="ru-RU" sz="2400" dirty="0" err="1" smtClean="0"/>
              <a:t>понад</a:t>
            </a:r>
            <a:r>
              <a:rPr lang="ru-RU" sz="2400" dirty="0" smtClean="0"/>
              <a:t> ЗО </a:t>
            </a:r>
            <a:r>
              <a:rPr lang="ru-RU" sz="2400" dirty="0" err="1" smtClean="0"/>
              <a:t>українських</a:t>
            </a:r>
            <a:r>
              <a:rPr lang="ru-RU" sz="2400" dirty="0" smtClean="0"/>
              <a:t> </a:t>
            </a:r>
            <a:r>
              <a:rPr lang="ru-RU" sz="2400" dirty="0" err="1" smtClean="0"/>
              <a:t>вузів</a:t>
            </a:r>
            <a:r>
              <a:rPr lang="ru-RU" sz="2400" dirty="0" smtClean="0"/>
              <a:t> </a:t>
            </a:r>
            <a:r>
              <a:rPr lang="ru-RU" sz="2400" dirty="0" err="1" smtClean="0"/>
              <a:t>працювали</a:t>
            </a:r>
            <a:r>
              <a:rPr lang="ru-RU" sz="2400" dirty="0" smtClean="0"/>
              <a:t> в </a:t>
            </a:r>
            <a:r>
              <a:rPr lang="ru-RU" sz="2400" dirty="0" err="1" smtClean="0"/>
              <a:t>евакуації</a:t>
            </a:r>
            <a:r>
              <a:rPr lang="ru-RU" sz="2400" dirty="0" smtClean="0"/>
              <a:t>. У лютому 1942 р. поновив роботу у </a:t>
            </a:r>
            <a:r>
              <a:rPr lang="ru-RU" sz="2400" dirty="0" err="1" smtClean="0"/>
              <a:t>Кзил-Орді</a:t>
            </a:r>
            <a:r>
              <a:rPr lang="ru-RU" sz="2400" dirty="0" smtClean="0"/>
              <a:t> (Казахстан) </a:t>
            </a:r>
            <a:r>
              <a:rPr lang="ru-RU" sz="2400" dirty="0" err="1" smtClean="0"/>
              <a:t>університет</a:t>
            </a:r>
            <a:r>
              <a:rPr lang="ru-RU" sz="2400" dirty="0" smtClean="0"/>
              <a:t>, </a:t>
            </a:r>
            <a:r>
              <a:rPr lang="ru-RU" sz="2400" dirty="0" err="1" smtClean="0"/>
              <a:t>що</a:t>
            </a:r>
            <a:r>
              <a:rPr lang="ru-RU" sz="2400" dirty="0" smtClean="0"/>
              <a:t> </a:t>
            </a:r>
            <a:r>
              <a:rPr lang="ru-RU" sz="2400" dirty="0" err="1" smtClean="0"/>
              <a:t>утворився</a:t>
            </a:r>
            <a:r>
              <a:rPr lang="ru-RU" sz="2400" dirty="0" smtClean="0"/>
              <a:t> </a:t>
            </a:r>
            <a:r>
              <a:rPr lang="ru-RU" sz="2400" dirty="0" err="1" smtClean="0"/>
              <a:t>з</a:t>
            </a:r>
            <a:r>
              <a:rPr lang="ru-RU" sz="2400" dirty="0" smtClean="0"/>
              <a:t> </a:t>
            </a:r>
            <a:r>
              <a:rPr lang="ru-RU" sz="2400" dirty="0" err="1" smtClean="0"/>
              <a:t>об'єднаних</a:t>
            </a:r>
            <a:r>
              <a:rPr lang="ru-RU" sz="2400" dirty="0" smtClean="0"/>
              <a:t> в один </a:t>
            </a:r>
            <a:r>
              <a:rPr lang="ru-RU" sz="2400" dirty="0" err="1" smtClean="0"/>
              <a:t>Київського</a:t>
            </a:r>
            <a:r>
              <a:rPr lang="ru-RU" sz="2400" dirty="0" smtClean="0"/>
              <a:t> та </a:t>
            </a:r>
            <a:r>
              <a:rPr lang="ru-RU" sz="2400" dirty="0" err="1" smtClean="0"/>
              <a:t>Харківського</a:t>
            </a:r>
            <a:r>
              <a:rPr lang="ru-RU" sz="2400" dirty="0" smtClean="0"/>
              <a:t> </a:t>
            </a:r>
            <a:r>
              <a:rPr lang="ru-RU" sz="2400" dirty="0" err="1" smtClean="0"/>
              <a:t>університетів</a:t>
            </a:r>
            <a:r>
              <a:rPr lang="ru-RU" sz="2400" dirty="0" smtClean="0"/>
              <a:t>, </a:t>
            </a:r>
            <a:r>
              <a:rPr lang="ru-RU" sz="2400" dirty="0" err="1" smtClean="0"/>
              <a:t>Одеський</a:t>
            </a:r>
            <a:r>
              <a:rPr lang="ru-RU" sz="2400" dirty="0" smtClean="0"/>
              <a:t> </a:t>
            </a:r>
            <a:r>
              <a:rPr lang="ru-RU" sz="2400" dirty="0" err="1" smtClean="0"/>
              <a:t>перебував</a:t>
            </a:r>
            <a:r>
              <a:rPr lang="ru-RU" sz="2400" dirty="0" smtClean="0"/>
              <a:t> у </a:t>
            </a:r>
            <a:r>
              <a:rPr lang="ru-RU" sz="2400" dirty="0" err="1" smtClean="0"/>
              <a:t>Байрам-Алі</a:t>
            </a:r>
            <a:r>
              <a:rPr lang="ru-RU" sz="2400" dirty="0" smtClean="0"/>
              <a:t> (</a:t>
            </a:r>
            <a:r>
              <a:rPr lang="ru-RU" sz="2400" dirty="0" err="1" smtClean="0"/>
              <a:t>Туркменія</a:t>
            </a:r>
            <a:r>
              <a:rPr lang="ru-RU" sz="2400" dirty="0" smtClean="0"/>
              <a:t>), </a:t>
            </a:r>
            <a:r>
              <a:rPr lang="ru-RU" sz="2400" dirty="0" err="1" smtClean="0"/>
              <a:t>Харківський</a:t>
            </a:r>
            <a:r>
              <a:rPr lang="ru-RU" sz="2400" dirty="0" smtClean="0"/>
              <a:t> </a:t>
            </a:r>
            <a:r>
              <a:rPr lang="ru-RU" sz="2400" dirty="0" err="1" smtClean="0"/>
              <a:t>хіміко-технологічний</a:t>
            </a:r>
            <a:r>
              <a:rPr lang="ru-RU" sz="2400" dirty="0" smtClean="0"/>
              <a:t> — </a:t>
            </a:r>
            <a:r>
              <a:rPr lang="ru-RU" sz="2400" dirty="0" err="1" smtClean="0"/>
              <a:t>у</a:t>
            </a:r>
            <a:r>
              <a:rPr lang="ru-RU" sz="2400" dirty="0" smtClean="0"/>
              <a:t> </a:t>
            </a:r>
            <a:r>
              <a:rPr lang="ru-RU" sz="2400" dirty="0" err="1" smtClean="0"/>
              <a:t>Чугчику</a:t>
            </a:r>
            <a:r>
              <a:rPr lang="ru-RU" sz="2400" dirty="0" smtClean="0"/>
              <a:t> (Узбекистан), </a:t>
            </a:r>
            <a:r>
              <a:rPr lang="ru-RU" sz="2400" dirty="0" err="1" smtClean="0"/>
              <a:t>Київський</a:t>
            </a:r>
            <a:r>
              <a:rPr lang="ru-RU" sz="2400" dirty="0" smtClean="0"/>
              <a:t> </a:t>
            </a:r>
            <a:r>
              <a:rPr lang="ru-RU" sz="2400" dirty="0" err="1" smtClean="0"/>
              <a:t>індустріальний</a:t>
            </a:r>
            <a:r>
              <a:rPr lang="ru-RU" sz="2400" dirty="0" smtClean="0"/>
              <a:t> — у Ташкент, </a:t>
            </a:r>
            <a:r>
              <a:rPr lang="ru-RU" sz="2400" dirty="0" err="1" smtClean="0"/>
              <a:t>Миколаївський</a:t>
            </a:r>
            <a:r>
              <a:rPr lang="ru-RU" sz="2400" dirty="0" smtClean="0"/>
              <a:t> </a:t>
            </a:r>
            <a:r>
              <a:rPr lang="ru-RU" sz="2400" dirty="0" err="1" smtClean="0"/>
              <a:t>суднобудівний</a:t>
            </a:r>
            <a:r>
              <a:rPr lang="ru-RU" sz="2400" dirty="0" smtClean="0"/>
              <a:t> — у </a:t>
            </a:r>
            <a:r>
              <a:rPr lang="ru-RU" sz="2400" dirty="0" err="1" smtClean="0"/>
              <a:t>Пржевальську</a:t>
            </a:r>
            <a:r>
              <a:rPr lang="ru-RU" sz="2400" dirty="0" smtClean="0"/>
              <a:t>. </a:t>
            </a:r>
            <a:r>
              <a:rPr lang="ru-RU" sz="2400" dirty="0" err="1" smtClean="0"/>
              <a:t>Окремі</a:t>
            </a:r>
            <a:r>
              <a:rPr lang="ru-RU" sz="2400" dirty="0" smtClean="0"/>
              <a:t> </a:t>
            </a:r>
            <a:r>
              <a:rPr lang="ru-RU" sz="2400" dirty="0" err="1" smtClean="0"/>
              <a:t>вузи</a:t>
            </a:r>
            <a:r>
              <a:rPr lang="ru-RU" sz="2400" dirty="0" smtClean="0"/>
              <a:t> влились як </a:t>
            </a:r>
            <a:r>
              <a:rPr lang="ru-RU" sz="2400" dirty="0" err="1" smtClean="0"/>
              <a:t>факультети</a:t>
            </a:r>
            <a:r>
              <a:rPr lang="ru-RU" sz="2400" dirty="0" smtClean="0"/>
              <a:t> до </a:t>
            </a:r>
            <a:r>
              <a:rPr lang="ru-RU" sz="2400" dirty="0" err="1" smtClean="0"/>
              <a:t>місцевих</a:t>
            </a:r>
            <a:r>
              <a:rPr lang="ru-RU" sz="2400" dirty="0" smtClean="0"/>
              <a:t> </a:t>
            </a:r>
            <a:r>
              <a:rPr lang="ru-RU" sz="2400" dirty="0" err="1" smtClean="0"/>
              <a:t>навчальних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закладів</a:t>
            </a:r>
            <a:r>
              <a:rPr lang="ru-RU" sz="2400" dirty="0" smtClean="0"/>
              <a:t>.</a:t>
            </a:r>
            <a:br>
              <a:rPr lang="ru-RU" sz="2400" dirty="0" smtClean="0"/>
            </a:br>
            <a:r>
              <a:rPr lang="ru-RU" sz="2400" dirty="0" smtClean="0"/>
              <a:t>У </a:t>
            </a:r>
            <a:r>
              <a:rPr lang="ru-RU" sz="2400" dirty="0" err="1" smtClean="0"/>
              <a:t>тилу</a:t>
            </a:r>
            <a:r>
              <a:rPr lang="ru-RU" sz="2400" dirty="0" smtClean="0"/>
              <a:t> </a:t>
            </a:r>
            <a:r>
              <a:rPr lang="ru-RU" sz="2400" dirty="0" err="1" smtClean="0"/>
              <a:t>працювали</a:t>
            </a:r>
            <a:r>
              <a:rPr lang="ru-RU" sz="2400" dirty="0" smtClean="0"/>
              <a:t> </a:t>
            </a:r>
            <a:r>
              <a:rPr lang="ru-RU" sz="2400" dirty="0" err="1" smtClean="0"/>
              <a:t>школи</a:t>
            </a:r>
            <a:r>
              <a:rPr lang="ru-RU" sz="2400" dirty="0" smtClean="0"/>
              <a:t> </a:t>
            </a:r>
            <a:r>
              <a:rPr lang="ru-RU" sz="2400" dirty="0" err="1" smtClean="0"/>
              <a:t>й</a:t>
            </a:r>
            <a:r>
              <a:rPr lang="ru-RU" sz="2400" dirty="0" smtClean="0"/>
              <a:t> </a:t>
            </a:r>
            <a:r>
              <a:rPr lang="ru-RU" sz="2400" dirty="0" err="1" smtClean="0"/>
              <a:t>класи</a:t>
            </a:r>
            <a:r>
              <a:rPr lang="ru-RU" sz="2400" dirty="0" smtClean="0"/>
              <a:t> </a:t>
            </a:r>
            <a:r>
              <a:rPr lang="ru-RU" sz="2400" dirty="0" err="1" smtClean="0"/>
              <a:t>з</a:t>
            </a:r>
            <a:r>
              <a:rPr lang="ru-RU" sz="2400" dirty="0" smtClean="0"/>
              <a:t> </a:t>
            </a:r>
            <a:r>
              <a:rPr lang="ru-RU" sz="2400" dirty="0" err="1" smtClean="0"/>
              <a:t>українською</a:t>
            </a:r>
            <a:r>
              <a:rPr lang="ru-RU" sz="2400" dirty="0" smtClean="0"/>
              <a:t> </a:t>
            </a:r>
            <a:r>
              <a:rPr lang="ru-RU" sz="2400" dirty="0" err="1" smtClean="0"/>
              <a:t>мовою</a:t>
            </a:r>
            <a:r>
              <a:rPr lang="ru-RU" sz="2400" dirty="0" smtClean="0"/>
              <a:t> </a:t>
            </a:r>
            <a:r>
              <a:rPr lang="ru-RU" sz="2400" dirty="0" err="1" smtClean="0"/>
              <a:t>навчання</a:t>
            </a:r>
            <a:r>
              <a:rPr lang="ru-RU" sz="2400" dirty="0" smtClean="0"/>
              <a:t>, </a:t>
            </a:r>
            <a:r>
              <a:rPr lang="ru-RU" sz="2400" dirty="0" err="1" smtClean="0"/>
              <a:t>зокрема</a:t>
            </a:r>
            <a:r>
              <a:rPr lang="ru-RU" sz="2400" dirty="0" smtClean="0"/>
              <a:t> в </a:t>
            </a:r>
            <a:r>
              <a:rPr lang="ru-RU" sz="2400" dirty="0" err="1" smtClean="0"/>
              <a:t>Саратовській</a:t>
            </a:r>
            <a:r>
              <a:rPr lang="ru-RU" sz="2400" dirty="0" smtClean="0"/>
              <a:t> </a:t>
            </a:r>
            <a:r>
              <a:rPr lang="ru-RU" sz="2400" dirty="0" err="1" smtClean="0"/>
              <a:t>області</a:t>
            </a:r>
            <a:r>
              <a:rPr lang="ru-RU" sz="2400" dirty="0" smtClean="0"/>
              <a:t> — ЗО </a:t>
            </a:r>
            <a:r>
              <a:rPr lang="ru-RU" sz="2400" dirty="0" err="1" smtClean="0"/>
              <a:t>українських</a:t>
            </a:r>
            <a:r>
              <a:rPr lang="ru-RU" sz="2400" dirty="0" smtClean="0"/>
              <a:t> </a:t>
            </a:r>
            <a:r>
              <a:rPr lang="ru-RU" sz="2400" dirty="0" err="1" smtClean="0"/>
              <a:t>шкіл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класів</a:t>
            </a:r>
            <a:r>
              <a:rPr lang="ru-RU" sz="2400" dirty="0" smtClean="0"/>
              <a:t>, у </a:t>
            </a:r>
            <a:r>
              <a:rPr lang="ru-RU" sz="2400" dirty="0" err="1" smtClean="0"/>
              <a:t>Свердловській</a:t>
            </a:r>
            <a:r>
              <a:rPr lang="ru-RU" sz="2400" dirty="0" smtClean="0"/>
              <a:t> — 18, у </a:t>
            </a:r>
            <a:r>
              <a:rPr lang="ru-RU" sz="2400" dirty="0" err="1" smtClean="0"/>
              <a:t>Новосибірській</a:t>
            </a:r>
            <a:r>
              <a:rPr lang="ru-RU" sz="2400" dirty="0" smtClean="0"/>
              <a:t> — 11. Там же </a:t>
            </a:r>
            <a:r>
              <a:rPr lang="ru-RU" sz="2400" dirty="0" err="1" smtClean="0"/>
              <a:t>розміщувались</a:t>
            </a:r>
            <a:r>
              <a:rPr lang="ru-RU" sz="2400" dirty="0" smtClean="0"/>
              <a:t> </a:t>
            </a:r>
            <a:r>
              <a:rPr lang="ru-RU" sz="2400" dirty="0" err="1" smtClean="0"/>
              <a:t>евакуйовані</a:t>
            </a:r>
            <a:r>
              <a:rPr lang="ru-RU" sz="2400" dirty="0" smtClean="0"/>
              <a:t> </a:t>
            </a:r>
            <a:r>
              <a:rPr lang="ru-RU" sz="2400" dirty="0" err="1" smtClean="0"/>
              <a:t>дитячі</a:t>
            </a:r>
            <a:r>
              <a:rPr lang="ru-RU" sz="2400" dirty="0" smtClean="0"/>
              <a:t> </a:t>
            </a:r>
            <a:r>
              <a:rPr lang="ru-RU" sz="2400" dirty="0" err="1" smtClean="0"/>
              <a:t>будинки</a:t>
            </a:r>
            <a:r>
              <a:rPr lang="ru-RU" sz="2400" dirty="0" smtClean="0"/>
              <a:t>, </a:t>
            </a:r>
            <a:r>
              <a:rPr lang="ru-RU" sz="2400" dirty="0" err="1" smtClean="0"/>
              <a:t>ремісничі</a:t>
            </a:r>
            <a:r>
              <a:rPr lang="ru-RU" sz="2400" dirty="0" smtClean="0"/>
              <a:t> училища та </a:t>
            </a:r>
            <a:r>
              <a:rPr lang="ru-RU" sz="2400" dirty="0" err="1" smtClean="0"/>
              <a:t>інші</a:t>
            </a:r>
            <a:r>
              <a:rPr lang="ru-RU" sz="2400" dirty="0" smtClean="0"/>
              <a:t> </a:t>
            </a:r>
            <a:r>
              <a:rPr lang="ru-RU" sz="2400" dirty="0" err="1" smtClean="0"/>
              <a:t>освітні</a:t>
            </a:r>
            <a:r>
              <a:rPr lang="ru-RU" sz="2400" dirty="0" smtClean="0"/>
              <a:t> </a:t>
            </a:r>
            <a:r>
              <a:rPr lang="ru-RU" sz="2400" dirty="0" err="1" smtClean="0"/>
              <a:t>заклади</a:t>
            </a:r>
            <a:r>
              <a:rPr lang="ru-RU" sz="2000" dirty="0" smtClean="0"/>
              <a:t>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42852"/>
            <a:ext cx="7467600" cy="511156"/>
          </a:xfrm>
        </p:spPr>
        <p:txBody>
          <a:bodyPr>
            <a:normAutofit fontScale="90000"/>
          </a:bodyPr>
          <a:lstStyle/>
          <a:p>
            <a:r>
              <a:rPr lang="uk-UA" dirty="0" smtClean="0">
                <a:solidFill>
                  <a:srgbClr val="FFFF00"/>
                </a:solidFill>
              </a:rPr>
              <a:t>Література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285784" y="714356"/>
            <a:ext cx="7000924" cy="6143644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    З </a:t>
            </a:r>
            <a:r>
              <a:rPr lang="ru-RU" dirty="0" err="1" smtClean="0"/>
              <a:t>кінця</a:t>
            </a:r>
            <a:r>
              <a:rPr lang="ru-RU" dirty="0" smtClean="0"/>
              <a:t> 1941 </a:t>
            </a:r>
            <a:r>
              <a:rPr lang="ru-RU" dirty="0" err="1" smtClean="0"/>
              <a:t>р</a:t>
            </a:r>
            <a:r>
              <a:rPr lang="ru-RU" dirty="0" smtClean="0"/>
              <a:t> в </a:t>
            </a:r>
            <a:r>
              <a:rPr lang="ru-RU" dirty="0" err="1" smtClean="0"/>
              <a:t>українській</a:t>
            </a:r>
            <a:r>
              <a:rPr lang="ru-RU" dirty="0" smtClean="0"/>
              <a:t> </a:t>
            </a:r>
            <a:r>
              <a:rPr lang="ru-RU" dirty="0" err="1" smtClean="0"/>
              <a:t>радянській</a:t>
            </a:r>
            <a:r>
              <a:rPr lang="ru-RU" dirty="0" smtClean="0"/>
              <a:t> </a:t>
            </a:r>
            <a:r>
              <a:rPr lang="ru-RU" dirty="0" err="1" smtClean="0"/>
              <a:t>літературі</a:t>
            </a:r>
            <a:r>
              <a:rPr lang="ru-RU" dirty="0" smtClean="0"/>
              <a:t> одна за одною </a:t>
            </a:r>
            <a:r>
              <a:rPr lang="ru-RU" dirty="0" err="1" smtClean="0"/>
              <a:t>починають</a:t>
            </a:r>
            <a:r>
              <a:rPr lang="ru-RU" dirty="0" smtClean="0"/>
              <a:t> </a:t>
            </a:r>
            <a:r>
              <a:rPr lang="ru-RU" dirty="0" err="1" smtClean="0"/>
              <a:t>друкуватися</a:t>
            </a:r>
            <a:r>
              <a:rPr lang="ru-RU" dirty="0" smtClean="0"/>
              <a:t> </a:t>
            </a:r>
            <a:r>
              <a:rPr lang="ru-RU" dirty="0" err="1" smtClean="0"/>
              <a:t>статті</a:t>
            </a:r>
            <a:r>
              <a:rPr lang="ru-RU" dirty="0" smtClean="0"/>
              <a:t> </a:t>
            </a:r>
            <a:r>
              <a:rPr lang="ru-RU" dirty="0" err="1" smtClean="0"/>
              <a:t>істориків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письменників</a:t>
            </a:r>
            <a:r>
              <a:rPr lang="ru-RU" dirty="0" smtClean="0"/>
              <a:t>, </a:t>
            </a:r>
            <a:r>
              <a:rPr lang="ru-RU" dirty="0" err="1" smtClean="0"/>
              <a:t>присвячені</a:t>
            </a:r>
            <a:r>
              <a:rPr lang="ru-RU" dirty="0" smtClean="0"/>
              <a:t> </a:t>
            </a:r>
            <a:r>
              <a:rPr lang="ru-RU" dirty="0" err="1" smtClean="0"/>
              <a:t>видатним</a:t>
            </a:r>
            <a:r>
              <a:rPr lang="ru-RU" dirty="0" smtClean="0"/>
              <a:t> </a:t>
            </a:r>
            <a:r>
              <a:rPr lang="ru-RU" dirty="0" err="1" smtClean="0"/>
              <a:t>сторінок</a:t>
            </a:r>
            <a:r>
              <a:rPr lang="ru-RU" dirty="0" smtClean="0"/>
              <a:t> </a:t>
            </a:r>
            <a:r>
              <a:rPr lang="ru-RU" dirty="0" err="1" smtClean="0"/>
              <a:t>національного</a:t>
            </a:r>
            <a:r>
              <a:rPr lang="ru-RU" dirty="0" smtClean="0"/>
              <a:t> </a:t>
            </a:r>
            <a:r>
              <a:rPr lang="ru-RU" dirty="0" err="1" smtClean="0"/>
              <a:t>минулого</a:t>
            </a:r>
            <a:r>
              <a:rPr lang="ru-RU" dirty="0" smtClean="0"/>
              <a:t>. </a:t>
            </a:r>
          </a:p>
          <a:p>
            <a:pPr>
              <a:buNone/>
            </a:pPr>
            <a:r>
              <a:rPr lang="ru-RU" dirty="0" smtClean="0"/>
              <a:t>     </a:t>
            </a:r>
            <a:r>
              <a:rPr lang="ru-RU" dirty="0" err="1" smtClean="0"/>
              <a:t>Відроджується</a:t>
            </a:r>
            <a:r>
              <a:rPr lang="ru-RU" dirty="0" smtClean="0"/>
              <a:t> тяга до </a:t>
            </a:r>
            <a:r>
              <a:rPr lang="ru-RU" dirty="0" err="1" smtClean="0"/>
              <a:t>національного</a:t>
            </a:r>
            <a:r>
              <a:rPr lang="ru-RU" dirty="0" smtClean="0"/>
              <a:t> </a:t>
            </a:r>
            <a:r>
              <a:rPr lang="ru-RU" dirty="0" err="1" smtClean="0"/>
              <a:t>традиціоналізму</a:t>
            </a:r>
            <a:r>
              <a:rPr lang="ru-RU" dirty="0" smtClean="0"/>
              <a:t>. </a:t>
            </a:r>
            <a:r>
              <a:rPr lang="ru-RU" dirty="0" err="1" smtClean="0"/>
              <a:t>Відомі</a:t>
            </a:r>
            <a:r>
              <a:rPr lang="ru-RU" dirty="0" smtClean="0"/>
              <a:t> </a:t>
            </a:r>
            <a:r>
              <a:rPr lang="ru-RU" dirty="0" err="1" smtClean="0"/>
              <a:t>діячі</a:t>
            </a:r>
            <a:r>
              <a:rPr lang="ru-RU" dirty="0" smtClean="0"/>
              <a:t> </a:t>
            </a:r>
            <a:r>
              <a:rPr lang="ru-RU" dirty="0" err="1" smtClean="0"/>
              <a:t>культури</a:t>
            </a:r>
            <a:r>
              <a:rPr lang="ru-RU" dirty="0" smtClean="0"/>
              <a:t> </a:t>
            </a:r>
            <a:r>
              <a:rPr lang="ru-RU" dirty="0" err="1" smtClean="0"/>
              <a:t>виступають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узагальненими</a:t>
            </a:r>
            <a:r>
              <a:rPr lang="ru-RU" dirty="0" smtClean="0"/>
              <a:t> роботами про </a:t>
            </a:r>
            <a:r>
              <a:rPr lang="ru-RU" dirty="0" err="1" smtClean="0"/>
              <a:t>український</a:t>
            </a:r>
            <a:r>
              <a:rPr lang="ru-RU" dirty="0" smtClean="0"/>
              <a:t> </a:t>
            </a:r>
            <a:r>
              <a:rPr lang="ru-RU" dirty="0" err="1" smtClean="0"/>
              <a:t>національний</a:t>
            </a:r>
            <a:r>
              <a:rPr lang="ru-RU" dirty="0" smtClean="0"/>
              <a:t> театр /</a:t>
            </a:r>
            <a:r>
              <a:rPr lang="ru-RU" dirty="0" err="1" smtClean="0">
                <a:solidFill>
                  <a:srgbClr val="FF0000"/>
                </a:solidFill>
              </a:rPr>
              <a:t>Іван</a:t>
            </a:r>
            <a:r>
              <a:rPr lang="ru-RU" dirty="0" smtClean="0">
                <a:solidFill>
                  <a:srgbClr val="FF0000"/>
                </a:solidFill>
              </a:rPr>
              <a:t> Кочерга</a:t>
            </a:r>
            <a:r>
              <a:rPr lang="ru-RU" dirty="0" smtClean="0"/>
              <a:t>/,</a:t>
            </a:r>
            <a:r>
              <a:rPr lang="ru-RU" dirty="0" err="1" smtClean="0"/>
              <a:t>музичну</a:t>
            </a:r>
            <a:r>
              <a:rPr lang="ru-RU" dirty="0" smtClean="0"/>
              <a:t> культуру /</a:t>
            </a:r>
            <a:r>
              <a:rPr lang="ru-RU" dirty="0" err="1" smtClean="0">
                <a:solidFill>
                  <a:srgbClr val="FF0000"/>
                </a:solidFill>
              </a:rPr>
              <a:t>Філіп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Козицький</a:t>
            </a:r>
            <a:r>
              <a:rPr lang="ru-RU" dirty="0" smtClean="0"/>
              <a:t>/, </a:t>
            </a:r>
            <a:r>
              <a:rPr lang="ru-RU" dirty="0" err="1" smtClean="0"/>
              <a:t>мову</a:t>
            </a:r>
            <a:r>
              <a:rPr lang="ru-RU" dirty="0" smtClean="0"/>
              <a:t> /</a:t>
            </a:r>
            <a:r>
              <a:rPr lang="ru-RU" dirty="0" err="1" smtClean="0">
                <a:solidFill>
                  <a:srgbClr val="FF0000"/>
                </a:solidFill>
              </a:rPr>
              <a:t>Леонід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Булаховський</a:t>
            </a:r>
            <a:r>
              <a:rPr lang="ru-RU" dirty="0" smtClean="0"/>
              <a:t>/. </a:t>
            </a:r>
          </a:p>
          <a:p>
            <a:pPr>
              <a:buNone/>
            </a:pPr>
            <a:r>
              <a:rPr lang="ru-RU" dirty="0" smtClean="0"/>
              <a:t>     </a:t>
            </a:r>
            <a:r>
              <a:rPr lang="ru-RU" dirty="0" err="1" smtClean="0"/>
              <a:t>Саме</a:t>
            </a:r>
            <a:r>
              <a:rPr lang="ru-RU" dirty="0" smtClean="0"/>
              <a:t> в </a:t>
            </a:r>
            <a:r>
              <a:rPr lang="ru-RU" dirty="0" err="1" smtClean="0"/>
              <a:t>цей</a:t>
            </a:r>
            <a:r>
              <a:rPr lang="ru-RU" dirty="0" smtClean="0"/>
              <a:t> час, </a:t>
            </a:r>
            <a:r>
              <a:rPr lang="ru-RU" dirty="0" err="1" smtClean="0"/>
              <a:t>вперше</a:t>
            </a:r>
            <a:r>
              <a:rPr lang="ru-RU" dirty="0" smtClean="0"/>
              <a:t>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терору</a:t>
            </a:r>
            <a:r>
              <a:rPr lang="ru-RU" dirty="0" smtClean="0"/>
              <a:t> 1933 - 1938 р., </a:t>
            </a:r>
            <a:r>
              <a:rPr lang="ru-RU" dirty="0" err="1" smtClean="0"/>
              <a:t>Інститут</a:t>
            </a:r>
            <a:r>
              <a:rPr lang="ru-RU" dirty="0" smtClean="0"/>
              <a:t> </a:t>
            </a:r>
            <a:r>
              <a:rPr lang="ru-RU" dirty="0" err="1" smtClean="0"/>
              <a:t>історії</a:t>
            </a:r>
            <a:r>
              <a:rPr lang="ru-RU" dirty="0" smtClean="0"/>
              <a:t> </a:t>
            </a:r>
            <a:r>
              <a:rPr lang="ru-RU" dirty="0" err="1" smtClean="0"/>
              <a:t>академії</a:t>
            </a:r>
            <a:r>
              <a:rPr lang="ru-RU" dirty="0" smtClean="0"/>
              <a:t> наук УРСР </a:t>
            </a:r>
            <a:r>
              <a:rPr lang="ru-RU" dirty="0" err="1" smtClean="0"/>
              <a:t>мав</a:t>
            </a:r>
            <a:r>
              <a:rPr lang="ru-RU" dirty="0" smtClean="0"/>
              <a:t> </a:t>
            </a:r>
            <a:r>
              <a:rPr lang="ru-RU" dirty="0" err="1" smtClean="0"/>
              <a:t>сміливість</a:t>
            </a:r>
            <a:r>
              <a:rPr lang="ru-RU" dirty="0" smtClean="0"/>
              <a:t> </a:t>
            </a:r>
            <a:r>
              <a:rPr lang="ru-RU" dirty="0" err="1" smtClean="0"/>
              <a:t>підготувати</a:t>
            </a:r>
            <a:r>
              <a:rPr lang="ru-RU" dirty="0" smtClean="0"/>
              <a:t> до </a:t>
            </a:r>
            <a:r>
              <a:rPr lang="ru-RU" dirty="0" err="1" smtClean="0"/>
              <a:t>друку</a:t>
            </a:r>
            <a:r>
              <a:rPr lang="ru-RU" dirty="0" smtClean="0"/>
              <a:t> </a:t>
            </a:r>
            <a:r>
              <a:rPr lang="ru-RU" dirty="0" err="1" smtClean="0"/>
              <a:t>багатотомний</a:t>
            </a:r>
            <a:r>
              <a:rPr lang="ru-RU" dirty="0" smtClean="0"/>
              <a:t> </a:t>
            </a:r>
            <a:r>
              <a:rPr lang="ru-RU" dirty="0" err="1" smtClean="0"/>
              <a:t>працю</a:t>
            </a:r>
            <a:r>
              <a:rPr lang="ru-RU" dirty="0" smtClean="0"/>
              <a:t> "</a:t>
            </a:r>
            <a:r>
              <a:rPr lang="ru-RU" u="sng" dirty="0" err="1" smtClean="0"/>
              <a:t>Історія</a:t>
            </a:r>
            <a:r>
              <a:rPr lang="ru-RU" u="sng" dirty="0" smtClean="0"/>
              <a:t> </a:t>
            </a:r>
            <a:r>
              <a:rPr lang="ru-RU" u="sng" dirty="0" err="1" smtClean="0"/>
              <a:t>України</a:t>
            </a:r>
            <a:r>
              <a:rPr lang="ru-RU" dirty="0" smtClean="0"/>
              <a:t>", перший том </a:t>
            </a:r>
            <a:r>
              <a:rPr lang="ru-RU" dirty="0" err="1" smtClean="0"/>
              <a:t>якого</a:t>
            </a:r>
            <a:r>
              <a:rPr lang="ru-RU" dirty="0" smtClean="0"/>
              <a:t> </a:t>
            </a:r>
            <a:r>
              <a:rPr lang="ru-RU" dirty="0" err="1" smtClean="0"/>
              <a:t>вийшов</a:t>
            </a:r>
            <a:r>
              <a:rPr lang="ru-RU" dirty="0" smtClean="0"/>
              <a:t> у </a:t>
            </a:r>
            <a:r>
              <a:rPr lang="ru-RU" dirty="0" err="1" smtClean="0"/>
              <a:t>переломний</a:t>
            </a:r>
            <a:r>
              <a:rPr lang="ru-RU" dirty="0" smtClean="0"/>
              <a:t> </a:t>
            </a:r>
            <a:r>
              <a:rPr lang="ru-RU" dirty="0" err="1" smtClean="0"/>
              <a:t>період</a:t>
            </a:r>
            <a:r>
              <a:rPr lang="ru-RU" dirty="0" smtClean="0"/>
              <a:t> </a:t>
            </a:r>
            <a:r>
              <a:rPr lang="ru-RU" dirty="0" err="1" smtClean="0"/>
              <a:t>війни</a:t>
            </a:r>
            <a:r>
              <a:rPr lang="ru-RU" dirty="0" smtClean="0"/>
              <a:t> / 1943 р. /. </a:t>
            </a:r>
          </a:p>
          <a:p>
            <a:pPr>
              <a:buNone/>
            </a:pPr>
            <a:r>
              <a:rPr lang="ru-RU" dirty="0" smtClean="0"/>
              <a:t>     </a:t>
            </a:r>
            <a:r>
              <a:rPr lang="ru-RU" dirty="0" err="1" smtClean="0"/>
              <a:t>Одночасно</a:t>
            </a:r>
            <a:r>
              <a:rPr lang="ru-RU" dirty="0" smtClean="0"/>
              <a:t> </a:t>
            </a:r>
            <a:r>
              <a:rPr lang="ru-RU" dirty="0" err="1" smtClean="0"/>
              <a:t>вийшов</a:t>
            </a:r>
            <a:r>
              <a:rPr lang="ru-RU" dirty="0" smtClean="0"/>
              <a:t> </a:t>
            </a:r>
            <a:r>
              <a:rPr lang="ru-RU" dirty="0" err="1" smtClean="0"/>
              <a:t>популярний</a:t>
            </a:r>
            <a:r>
              <a:rPr lang="ru-RU" dirty="0" smtClean="0"/>
              <a:t> </a:t>
            </a:r>
            <a:r>
              <a:rPr lang="ru-RU" dirty="0" err="1" smtClean="0"/>
              <a:t>Напис</a:t>
            </a:r>
            <a:r>
              <a:rPr lang="ru-RU" dirty="0" smtClean="0"/>
              <a:t> "</a:t>
            </a:r>
            <a:r>
              <a:rPr lang="ru-RU" dirty="0" err="1" smtClean="0"/>
              <a:t>історії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", </a:t>
            </a:r>
            <a:r>
              <a:rPr lang="ru-RU" dirty="0" err="1" smtClean="0"/>
              <a:t>якого</a:t>
            </a:r>
            <a:r>
              <a:rPr lang="ru-RU" dirty="0" smtClean="0"/>
              <a:t> </a:t>
            </a:r>
            <a:r>
              <a:rPr lang="ru-RU" dirty="0" err="1" smtClean="0"/>
              <a:t>українська</a:t>
            </a:r>
            <a:r>
              <a:rPr lang="ru-RU" dirty="0" smtClean="0"/>
              <a:t> школа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читач</a:t>
            </a:r>
            <a:r>
              <a:rPr lang="ru-RU" dirty="0" smtClean="0"/>
              <a:t> не </a:t>
            </a:r>
            <a:r>
              <a:rPr lang="ru-RU" dirty="0" err="1" smtClean="0"/>
              <a:t>мали</a:t>
            </a:r>
            <a:r>
              <a:rPr lang="ru-RU" dirty="0" smtClean="0"/>
              <a:t> </a:t>
            </a:r>
            <a:r>
              <a:rPr lang="ru-RU" dirty="0" err="1" smtClean="0"/>
              <a:t>більше</a:t>
            </a:r>
            <a:r>
              <a:rPr lang="ru-RU" dirty="0" smtClean="0"/>
              <a:t> 10 </a:t>
            </a:r>
            <a:r>
              <a:rPr lang="ru-RU" dirty="0" err="1" smtClean="0"/>
              <a:t>років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Рисунок 3" descr="1280222016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15140" y="1"/>
            <a:ext cx="2428859" cy="3323066"/>
          </a:xfrm>
          <a:prstGeom prst="rect">
            <a:avLst/>
          </a:prstGeom>
        </p:spPr>
      </p:pic>
      <p:pic>
        <p:nvPicPr>
          <p:cNvPr id="6" name="Рисунок 5" descr="Bul-047-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15140" y="3339725"/>
            <a:ext cx="2428860" cy="351827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215206" y="300037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6696727" y="2928934"/>
            <a:ext cx="2447273" cy="369332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ru-RU" dirty="0" err="1" smtClean="0">
                <a:solidFill>
                  <a:schemeClr val="bg1"/>
                </a:solidFill>
              </a:rPr>
              <a:t>Леонід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Булаховський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000892" y="6488668"/>
            <a:ext cx="1532920" cy="369332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ru-RU" dirty="0" err="1" smtClean="0">
                <a:solidFill>
                  <a:schemeClr val="bg1"/>
                </a:solidFill>
              </a:rPr>
              <a:t>Іван</a:t>
            </a:r>
            <a:r>
              <a:rPr lang="ru-RU" dirty="0" smtClean="0">
                <a:solidFill>
                  <a:schemeClr val="bg1"/>
                </a:solidFill>
              </a:rPr>
              <a:t> Кочерга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7467600" cy="785818"/>
          </a:xfrm>
        </p:spPr>
        <p:txBody>
          <a:bodyPr>
            <a:normAutofit fontScale="90000"/>
          </a:bodyPr>
          <a:lstStyle/>
          <a:p>
            <a:r>
              <a:rPr lang="uk-UA" dirty="0" smtClean="0">
                <a:solidFill>
                  <a:srgbClr val="FFFF00"/>
                </a:solidFill>
              </a:rPr>
              <a:t>Література</a:t>
            </a:r>
            <a:endParaRPr lang="ru-RU" dirty="0"/>
          </a:p>
        </p:txBody>
      </p:sp>
      <p:pic>
        <p:nvPicPr>
          <p:cNvPr id="4" name="Содержимое 3" descr="Гончар Олесь Терентьевич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4214818"/>
            <a:ext cx="2039712" cy="2643182"/>
          </a:xfrm>
        </p:spPr>
      </p:pic>
      <p:pic>
        <p:nvPicPr>
          <p:cNvPr id="5" name="Рисунок 4" descr="i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71670" y="4214819"/>
            <a:ext cx="1928826" cy="2643180"/>
          </a:xfrm>
          <a:prstGeom prst="rect">
            <a:avLst/>
          </a:prstGeom>
        </p:spPr>
      </p:pic>
      <p:pic>
        <p:nvPicPr>
          <p:cNvPr id="7" name="Рисунок 6" descr="1280492592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45671" y="4214818"/>
            <a:ext cx="3498328" cy="2643182"/>
          </a:xfrm>
          <a:prstGeom prst="rect">
            <a:avLst/>
          </a:prstGeom>
        </p:spPr>
      </p:pic>
      <p:pic>
        <p:nvPicPr>
          <p:cNvPr id="6" name="Рисунок 5" descr="author-portrait-11743-Юрій-Смолич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57620" y="4214818"/>
            <a:ext cx="1928826" cy="264318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14282" y="785794"/>
            <a:ext cx="842968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err="1" smtClean="0"/>
              <a:t>Художня</a:t>
            </a:r>
            <a:r>
              <a:rPr lang="ru-RU" sz="2400" dirty="0" smtClean="0"/>
              <a:t> </a:t>
            </a:r>
            <a:r>
              <a:rPr lang="ru-RU" sz="2400" dirty="0" err="1" smtClean="0"/>
              <a:t>література</a:t>
            </a:r>
            <a:r>
              <a:rPr lang="ru-RU" sz="2400" dirty="0" smtClean="0"/>
              <a:t> дала ряд </a:t>
            </a:r>
            <a:r>
              <a:rPr lang="ru-RU" sz="2400" dirty="0" err="1" smtClean="0"/>
              <a:t>романів</a:t>
            </a:r>
            <a:r>
              <a:rPr lang="ru-RU" sz="2400" dirty="0" smtClean="0"/>
              <a:t>, </a:t>
            </a:r>
            <a:r>
              <a:rPr lang="ru-RU" sz="2400" dirty="0" err="1" smtClean="0"/>
              <a:t>повістей</a:t>
            </a:r>
            <a:r>
              <a:rPr lang="ru-RU" sz="2400" dirty="0" smtClean="0"/>
              <a:t>, </a:t>
            </a:r>
            <a:r>
              <a:rPr lang="ru-RU" sz="2400" dirty="0" err="1" smtClean="0"/>
              <a:t>оповідань</a:t>
            </a:r>
            <a:r>
              <a:rPr lang="ru-RU" sz="2400" dirty="0" smtClean="0"/>
              <a:t> /</a:t>
            </a:r>
            <a:r>
              <a:rPr lang="ru-RU" sz="2400" dirty="0" smtClean="0">
                <a:solidFill>
                  <a:srgbClr val="FF0000"/>
                </a:solidFill>
              </a:rPr>
              <a:t>О. Гончар </a:t>
            </a:r>
            <a:r>
              <a:rPr lang="ru-RU" sz="2400" dirty="0" smtClean="0"/>
              <a:t>"</a:t>
            </a:r>
            <a:r>
              <a:rPr lang="ru-RU" sz="2400" dirty="0" err="1" smtClean="0"/>
              <a:t>Прапороносці</a:t>
            </a:r>
            <a:r>
              <a:rPr lang="ru-RU" sz="2400" dirty="0" smtClean="0"/>
              <a:t>" - </a:t>
            </a:r>
            <a:r>
              <a:rPr lang="ru-RU" sz="2400" dirty="0" err="1" smtClean="0"/>
              <a:t>трилогія</a:t>
            </a:r>
            <a:r>
              <a:rPr lang="ru-RU" sz="2400" dirty="0" smtClean="0"/>
              <a:t> </a:t>
            </a:r>
            <a:r>
              <a:rPr lang="ru-RU" sz="2400" dirty="0" smtClean="0">
                <a:solidFill>
                  <a:srgbClr val="FF0000"/>
                </a:solidFill>
              </a:rPr>
              <a:t>Ю. </a:t>
            </a:r>
            <a:r>
              <a:rPr lang="ru-RU" sz="2400" dirty="0" err="1" smtClean="0">
                <a:solidFill>
                  <a:srgbClr val="FF0000"/>
                </a:solidFill>
              </a:rPr>
              <a:t>Яновський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smtClean="0"/>
              <a:t>"Жива вода", </a:t>
            </a:r>
            <a:r>
              <a:rPr lang="ru-RU" sz="2400" dirty="0" smtClean="0">
                <a:solidFill>
                  <a:srgbClr val="FF0000"/>
                </a:solidFill>
              </a:rPr>
              <a:t>Ю. Смолич </a:t>
            </a:r>
            <a:r>
              <a:rPr lang="ru-RU" sz="2400" dirty="0" smtClean="0"/>
              <a:t>"Вони не </a:t>
            </a:r>
            <a:r>
              <a:rPr lang="ru-RU" sz="2400" dirty="0" err="1" smtClean="0"/>
              <a:t>пройшли</a:t>
            </a:r>
            <a:r>
              <a:rPr lang="ru-RU" sz="2400" dirty="0" smtClean="0"/>
              <a:t>", Л. </a:t>
            </a:r>
            <a:r>
              <a:rPr lang="ru-RU" sz="2400" dirty="0" err="1" smtClean="0"/>
              <a:t>Смиленский</a:t>
            </a:r>
            <a:r>
              <a:rPr lang="ru-RU" sz="2400" dirty="0" smtClean="0"/>
              <a:t> "</a:t>
            </a:r>
            <a:r>
              <a:rPr lang="ru-RU" sz="2400" dirty="0" err="1" smtClean="0"/>
              <a:t>Софія</a:t>
            </a:r>
            <a:r>
              <a:rPr lang="ru-RU" sz="2400" dirty="0" smtClean="0"/>
              <a:t>", </a:t>
            </a:r>
            <a:r>
              <a:rPr lang="ru-RU" sz="2400" dirty="0" err="1" smtClean="0"/>
              <a:t>О.Кундзич</a:t>
            </a:r>
            <a:r>
              <a:rPr lang="ru-RU" sz="2400" dirty="0" smtClean="0"/>
              <a:t> "</a:t>
            </a:r>
            <a:r>
              <a:rPr lang="ru-RU" sz="2400" dirty="0" err="1" smtClean="0"/>
              <a:t>Українська</a:t>
            </a:r>
            <a:r>
              <a:rPr lang="ru-RU" sz="2400" dirty="0" smtClean="0"/>
              <a:t> хата"/. Роки </a:t>
            </a:r>
            <a:r>
              <a:rPr lang="ru-RU" sz="2400" dirty="0" err="1" smtClean="0"/>
              <a:t>війни</a:t>
            </a:r>
            <a:r>
              <a:rPr lang="ru-RU" sz="2400" dirty="0" smtClean="0"/>
              <a:t> стали часом </a:t>
            </a:r>
            <a:r>
              <a:rPr lang="ru-RU" sz="2400" dirty="0" err="1" smtClean="0"/>
              <a:t>появи</a:t>
            </a:r>
            <a:r>
              <a:rPr lang="ru-RU" sz="2400" dirty="0" smtClean="0"/>
              <a:t> </a:t>
            </a:r>
            <a:r>
              <a:rPr lang="ru-RU" sz="2400" dirty="0" err="1" smtClean="0"/>
              <a:t>значних</a:t>
            </a:r>
            <a:r>
              <a:rPr lang="ru-RU" sz="2400" dirty="0" smtClean="0"/>
              <a:t>, </a:t>
            </a:r>
            <a:r>
              <a:rPr lang="ru-RU" sz="2400" dirty="0" err="1" smtClean="0"/>
              <a:t>пронизаних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патріотичним</a:t>
            </a:r>
            <a:r>
              <a:rPr lang="ru-RU" sz="2400" dirty="0" smtClean="0"/>
              <a:t> пафосом, поем /</a:t>
            </a:r>
            <a:r>
              <a:rPr lang="ru-RU" sz="2400" dirty="0" smtClean="0">
                <a:solidFill>
                  <a:srgbClr val="FF0000"/>
                </a:solidFill>
              </a:rPr>
              <a:t>М. </a:t>
            </a:r>
            <a:r>
              <a:rPr lang="ru-RU" sz="2400" dirty="0" err="1" smtClean="0">
                <a:solidFill>
                  <a:srgbClr val="FF0000"/>
                </a:solidFill>
              </a:rPr>
              <a:t>Рильський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smtClean="0"/>
              <a:t>"Слово про </a:t>
            </a:r>
            <a:r>
              <a:rPr lang="ru-RU" sz="2400" dirty="0" err="1" smtClean="0"/>
              <a:t>рідну</a:t>
            </a:r>
            <a:r>
              <a:rPr lang="ru-RU" sz="2400" dirty="0" smtClean="0"/>
              <a:t> </a:t>
            </a:r>
            <a:r>
              <a:rPr lang="ru-RU" sz="2400" dirty="0" err="1" smtClean="0"/>
              <a:t>матір</a:t>
            </a:r>
            <a:r>
              <a:rPr lang="ru-RU" sz="2400" dirty="0" smtClean="0"/>
              <a:t>"; П. </a:t>
            </a:r>
            <a:r>
              <a:rPr lang="ru-RU" sz="2400" dirty="0" err="1" smtClean="0"/>
              <a:t>Тичина</a:t>
            </a:r>
            <a:r>
              <a:rPr lang="ru-RU" sz="2400" dirty="0" smtClean="0"/>
              <a:t> "Голос </a:t>
            </a:r>
            <a:r>
              <a:rPr lang="ru-RU" sz="2400" dirty="0" err="1" smtClean="0"/>
              <a:t>матері</a:t>
            </a:r>
            <a:r>
              <a:rPr lang="ru-RU" sz="2400" dirty="0" smtClean="0"/>
              <a:t>"; </a:t>
            </a:r>
            <a:r>
              <a:rPr lang="ru-RU" sz="2400" dirty="0" err="1" smtClean="0"/>
              <a:t>Сосюра</a:t>
            </a:r>
            <a:r>
              <a:rPr lang="ru-RU" sz="2400" dirty="0" smtClean="0"/>
              <a:t> "</a:t>
            </a:r>
            <a:r>
              <a:rPr lang="ru-RU" sz="2400" dirty="0" err="1" smtClean="0"/>
              <a:t>Любіть</a:t>
            </a:r>
            <a:r>
              <a:rPr lang="ru-RU" sz="2400" dirty="0" smtClean="0"/>
              <a:t> </a:t>
            </a:r>
            <a:r>
              <a:rPr lang="ru-RU" sz="2400" dirty="0" err="1" smtClean="0"/>
              <a:t>Україну</a:t>
            </a:r>
            <a:r>
              <a:rPr lang="ru-RU" sz="2400" dirty="0" smtClean="0"/>
              <a:t>"; Л. </a:t>
            </a:r>
            <a:r>
              <a:rPr lang="ru-RU" sz="2400" dirty="0" err="1" smtClean="0"/>
              <a:t>Первомайський</a:t>
            </a:r>
            <a:r>
              <a:rPr lang="ru-RU" sz="2400" dirty="0" smtClean="0"/>
              <a:t> "На </a:t>
            </a:r>
            <a:r>
              <a:rPr lang="ru-RU" sz="2400" dirty="0" err="1" smtClean="0"/>
              <a:t>Полтавщині</a:t>
            </a:r>
            <a:r>
              <a:rPr lang="ru-RU" sz="2400" dirty="0" smtClean="0"/>
              <a:t>"; </a:t>
            </a:r>
            <a:r>
              <a:rPr lang="en-US" sz="2400" dirty="0" smtClean="0"/>
              <a:t>                 </a:t>
            </a:r>
            <a:r>
              <a:rPr lang="ru-RU" sz="2400" dirty="0" smtClean="0"/>
              <a:t>А. </a:t>
            </a:r>
            <a:r>
              <a:rPr lang="ru-RU" sz="2400" dirty="0" err="1" smtClean="0"/>
              <a:t>Малишко</a:t>
            </a:r>
            <a:r>
              <a:rPr lang="ru-RU" sz="2400" dirty="0" smtClean="0"/>
              <a:t> - "моя </a:t>
            </a:r>
            <a:r>
              <a:rPr lang="ru-RU" sz="2400" dirty="0" err="1" smtClean="0"/>
              <a:t>Україна</a:t>
            </a:r>
            <a:r>
              <a:rPr lang="ru-RU" sz="2400" dirty="0" smtClean="0"/>
              <a:t>"...</a:t>
            </a:r>
            <a:endParaRPr lang="ru-RU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214282" y="6488668"/>
            <a:ext cx="1299330" cy="369332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О. Гончар 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071670" y="6488668"/>
            <a:ext cx="1682512" cy="369332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Ю.</a:t>
            </a:r>
            <a:r>
              <a:rPr lang="ru-RU" dirty="0" smtClean="0"/>
              <a:t> </a:t>
            </a:r>
            <a:r>
              <a:rPr lang="ru-RU" dirty="0" err="1" smtClean="0">
                <a:solidFill>
                  <a:schemeClr val="bg1"/>
                </a:solidFill>
              </a:rPr>
              <a:t>Яновський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929058" y="6488668"/>
            <a:ext cx="1441164" cy="369332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Ю. Смолич 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000760" y="6488668"/>
            <a:ext cx="1699504" cy="369332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М. </a:t>
            </a:r>
            <a:r>
              <a:rPr lang="ru-RU" dirty="0" err="1" smtClean="0">
                <a:solidFill>
                  <a:schemeClr val="bg1"/>
                </a:solidFill>
              </a:rPr>
              <a:t>Рильський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7467600" cy="571504"/>
          </a:xfrm>
        </p:spPr>
        <p:txBody>
          <a:bodyPr>
            <a:normAutofit fontScale="90000"/>
          </a:bodyPr>
          <a:lstStyle/>
          <a:p>
            <a:r>
              <a:rPr lang="ru-RU" dirty="0" err="1" smtClean="0">
                <a:solidFill>
                  <a:srgbClr val="FFFF00"/>
                </a:solidFill>
              </a:rPr>
              <a:t>Преса</a:t>
            </a:r>
            <a:r>
              <a:rPr lang="ru-RU" dirty="0" smtClean="0">
                <a:solidFill>
                  <a:srgbClr val="FFFF00"/>
                </a:solidFill>
              </a:rPr>
              <a:t>. </a:t>
            </a:r>
            <a:r>
              <a:rPr lang="ru-RU" dirty="0" err="1" smtClean="0">
                <a:solidFill>
                  <a:srgbClr val="FFFF00"/>
                </a:solidFill>
              </a:rPr>
              <a:t>Радіо</a:t>
            </a:r>
            <a:r>
              <a:rPr lang="ru-RU" dirty="0" smtClean="0">
                <a:solidFill>
                  <a:srgbClr val="FFFF00"/>
                </a:solidFill>
              </a:rPr>
              <a:t/>
            </a:r>
            <a:br>
              <a:rPr lang="ru-RU" dirty="0" smtClean="0">
                <a:solidFill>
                  <a:srgbClr val="FFFF00"/>
                </a:solidFill>
              </a:rPr>
            </a:b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71546"/>
            <a:ext cx="9144000" cy="578645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200" dirty="0" err="1" smtClean="0"/>
              <a:t>Важливу</a:t>
            </a:r>
            <a:r>
              <a:rPr lang="ru-RU" sz="2200" dirty="0" smtClean="0"/>
              <a:t> роль у </a:t>
            </a:r>
            <a:r>
              <a:rPr lang="ru-RU" sz="2200" dirty="0" err="1" smtClean="0"/>
              <a:t>мобілізації</a:t>
            </a:r>
            <a:r>
              <a:rPr lang="ru-RU" sz="2200" dirty="0" smtClean="0"/>
              <a:t> народу на </a:t>
            </a:r>
            <a:r>
              <a:rPr lang="ru-RU" sz="2200" dirty="0" err="1" smtClean="0"/>
              <a:t>боротьбу</a:t>
            </a:r>
            <a:r>
              <a:rPr lang="ru-RU" sz="2200" dirty="0" smtClean="0"/>
              <a:t> </a:t>
            </a:r>
            <a:r>
              <a:rPr lang="ru-RU" sz="2200" dirty="0" err="1" smtClean="0"/>
              <a:t>з</a:t>
            </a:r>
            <a:r>
              <a:rPr lang="ru-RU" sz="2200" dirty="0" smtClean="0"/>
              <a:t> </a:t>
            </a:r>
            <a:r>
              <a:rPr lang="ru-RU" sz="2200" dirty="0" err="1" smtClean="0"/>
              <a:t>фашистськими</a:t>
            </a:r>
            <a:r>
              <a:rPr lang="ru-RU" sz="2200" dirty="0" smtClean="0"/>
              <a:t> </a:t>
            </a:r>
            <a:r>
              <a:rPr lang="ru-RU" sz="2200" dirty="0" err="1" smtClean="0"/>
              <a:t>загарбниками</a:t>
            </a:r>
            <a:r>
              <a:rPr lang="ru-RU" sz="2200" dirty="0" smtClean="0"/>
              <a:t> </a:t>
            </a:r>
            <a:r>
              <a:rPr lang="ru-RU" sz="2200" dirty="0" err="1" smtClean="0"/>
              <a:t>відігравали</a:t>
            </a:r>
            <a:r>
              <a:rPr lang="ru-RU" sz="2200" dirty="0" smtClean="0"/>
              <a:t> </a:t>
            </a:r>
            <a:r>
              <a:rPr lang="ru-RU" sz="2200" dirty="0" err="1" smtClean="0"/>
              <a:t>засоби</a:t>
            </a:r>
            <a:r>
              <a:rPr lang="ru-RU" sz="2200" dirty="0" smtClean="0"/>
              <a:t> </a:t>
            </a:r>
            <a:r>
              <a:rPr lang="ru-RU" sz="2200" dirty="0" err="1" smtClean="0"/>
              <a:t>масової</a:t>
            </a:r>
            <a:r>
              <a:rPr lang="ru-RU" sz="2200" dirty="0" smtClean="0"/>
              <a:t> </a:t>
            </a:r>
            <a:r>
              <a:rPr lang="ru-RU" sz="2200" dirty="0" err="1" smtClean="0"/>
              <a:t>інформації</a:t>
            </a:r>
            <a:r>
              <a:rPr lang="ru-RU" sz="2200" dirty="0" smtClean="0"/>
              <a:t>, </a:t>
            </a:r>
            <a:r>
              <a:rPr lang="ru-RU" sz="2200" dirty="0" err="1" smtClean="0"/>
              <a:t>що</a:t>
            </a:r>
            <a:r>
              <a:rPr lang="ru-RU" sz="2200" dirty="0" smtClean="0"/>
              <a:t> </a:t>
            </a:r>
            <a:r>
              <a:rPr lang="ru-RU" sz="2200" dirty="0" err="1" smtClean="0"/>
              <a:t>вже</a:t>
            </a:r>
            <a:r>
              <a:rPr lang="ru-RU" sz="2200" dirty="0" smtClean="0"/>
              <a:t> </a:t>
            </a:r>
            <a:r>
              <a:rPr lang="ru-RU" sz="2200" dirty="0" err="1" smtClean="0"/>
              <a:t>наприкінці</a:t>
            </a:r>
            <a:r>
              <a:rPr lang="ru-RU" sz="2200" dirty="0" smtClean="0"/>
              <a:t> 1941 р. </a:t>
            </a:r>
            <a:r>
              <a:rPr lang="ru-RU" sz="2200" dirty="0" err="1" smtClean="0"/>
              <a:t>були</a:t>
            </a:r>
            <a:r>
              <a:rPr lang="ru-RU" sz="2200" dirty="0" smtClean="0"/>
              <a:t> </a:t>
            </a:r>
            <a:r>
              <a:rPr lang="ru-RU" sz="2200" dirty="0" err="1" smtClean="0"/>
              <a:t>евакуйовані</a:t>
            </a:r>
            <a:r>
              <a:rPr lang="ru-RU" sz="2200" dirty="0" smtClean="0"/>
              <a:t> у </a:t>
            </a:r>
            <a:r>
              <a:rPr lang="ru-RU" sz="2200" dirty="0" err="1" smtClean="0"/>
              <a:t>східні</a:t>
            </a:r>
            <a:r>
              <a:rPr lang="ru-RU" sz="2200" dirty="0" smtClean="0"/>
              <a:t> </a:t>
            </a:r>
            <a:r>
              <a:rPr lang="ru-RU" sz="2200" dirty="0" err="1" smtClean="0"/>
              <a:t>райони</a:t>
            </a:r>
            <a:r>
              <a:rPr lang="ru-RU" sz="2200" dirty="0" smtClean="0"/>
              <a:t> </a:t>
            </a:r>
            <a:r>
              <a:rPr lang="ru-RU" sz="2200" dirty="0" err="1" smtClean="0"/>
              <a:t>Росії</a:t>
            </a:r>
            <a:r>
              <a:rPr lang="ru-RU" sz="2200" dirty="0" smtClean="0"/>
              <a:t>. </a:t>
            </a:r>
            <a:r>
              <a:rPr lang="ru-RU" sz="2200" dirty="0" err="1" smtClean="0"/>
              <a:t>Українські</a:t>
            </a:r>
            <a:r>
              <a:rPr lang="ru-RU" sz="2200" dirty="0" smtClean="0"/>
              <a:t> </a:t>
            </a:r>
            <a:r>
              <a:rPr lang="ru-RU" sz="2200" dirty="0" err="1" smtClean="0"/>
              <a:t>видавництва</a:t>
            </a:r>
            <a:r>
              <a:rPr lang="ru-RU" sz="2200" dirty="0" smtClean="0"/>
              <a:t> </a:t>
            </a:r>
            <a:r>
              <a:rPr lang="ru-RU" sz="2200" dirty="0" err="1" smtClean="0"/>
              <a:t>об'єдналися</a:t>
            </a:r>
            <a:r>
              <a:rPr lang="ru-RU" sz="2200" dirty="0" smtClean="0"/>
              <a:t> в </a:t>
            </a:r>
            <a:r>
              <a:rPr lang="ru-RU" sz="2200" dirty="0" err="1" smtClean="0"/>
              <a:t>одне</a:t>
            </a:r>
            <a:r>
              <a:rPr lang="ru-RU" sz="2200" dirty="0" smtClean="0"/>
              <a:t> — </a:t>
            </a:r>
            <a:r>
              <a:rPr lang="ru-RU" sz="2200" dirty="0" err="1" smtClean="0"/>
              <a:t>Українське</a:t>
            </a:r>
            <a:r>
              <a:rPr lang="ru-RU" sz="2200" dirty="0" smtClean="0"/>
              <a:t> </a:t>
            </a:r>
            <a:r>
              <a:rPr lang="ru-RU" sz="2200" dirty="0" err="1" smtClean="0"/>
              <a:t>державне</a:t>
            </a:r>
            <a:r>
              <a:rPr lang="ru-RU" sz="2200" dirty="0" smtClean="0"/>
              <a:t> </a:t>
            </a:r>
            <a:r>
              <a:rPr lang="ru-RU" sz="2200" dirty="0" err="1" smtClean="0"/>
              <a:t>видавництво</a:t>
            </a:r>
            <a:r>
              <a:rPr lang="ru-RU" sz="2200" dirty="0" smtClean="0"/>
              <a:t>, яке </a:t>
            </a:r>
            <a:r>
              <a:rPr lang="ru-RU" sz="2200" dirty="0" err="1" smtClean="0"/>
              <a:t>працювало</a:t>
            </a:r>
            <a:r>
              <a:rPr lang="ru-RU" sz="2200" dirty="0" smtClean="0"/>
              <a:t> </a:t>
            </a:r>
            <a:r>
              <a:rPr lang="ru-RU" sz="2200" dirty="0" err="1" smtClean="0"/>
              <a:t>спочатку</a:t>
            </a:r>
            <a:r>
              <a:rPr lang="ru-RU" sz="2200" dirty="0" smtClean="0"/>
              <a:t> в </a:t>
            </a:r>
            <a:r>
              <a:rPr lang="ru-RU" sz="2200" dirty="0" err="1" smtClean="0"/>
              <a:t>Саратові</a:t>
            </a:r>
            <a:r>
              <a:rPr lang="ru-RU" sz="2200" dirty="0" smtClean="0"/>
              <a:t>, а </a:t>
            </a:r>
            <a:r>
              <a:rPr lang="ru-RU" sz="2200" dirty="0" err="1" smtClean="0"/>
              <a:t>пізніше</a:t>
            </a:r>
            <a:r>
              <a:rPr lang="ru-RU" sz="2200" dirty="0" smtClean="0"/>
              <a:t> в </a:t>
            </a:r>
            <a:r>
              <a:rPr lang="ru-RU" sz="2200" dirty="0" err="1" smtClean="0"/>
              <a:t>Москві</a:t>
            </a:r>
            <a:r>
              <a:rPr lang="ru-RU" sz="2200" dirty="0" smtClean="0"/>
              <a:t>. </a:t>
            </a:r>
            <a:r>
              <a:rPr lang="ru-RU" sz="2200" dirty="0" err="1" smtClean="0"/>
              <a:t>Воно</a:t>
            </a:r>
            <a:r>
              <a:rPr lang="ru-RU" sz="2200" dirty="0" smtClean="0"/>
              <a:t> </a:t>
            </a:r>
            <a:r>
              <a:rPr lang="ru-RU" sz="2200" dirty="0" err="1" smtClean="0"/>
              <a:t>випускало</a:t>
            </a:r>
            <a:r>
              <a:rPr lang="ru-RU" sz="2200" dirty="0" smtClean="0"/>
              <a:t> </a:t>
            </a:r>
            <a:r>
              <a:rPr lang="ru-RU" sz="2200" dirty="0" err="1" smtClean="0"/>
              <a:t>українську</a:t>
            </a:r>
            <a:r>
              <a:rPr lang="ru-RU" sz="2200" dirty="0" smtClean="0"/>
              <a:t> </a:t>
            </a:r>
            <a:r>
              <a:rPr lang="ru-RU" sz="2200" dirty="0" err="1" smtClean="0"/>
              <a:t>політичну</a:t>
            </a:r>
            <a:r>
              <a:rPr lang="ru-RU" sz="2200" dirty="0" smtClean="0"/>
              <a:t> </a:t>
            </a:r>
            <a:r>
              <a:rPr lang="ru-RU" sz="2200" dirty="0" err="1" smtClean="0"/>
              <a:t>і</a:t>
            </a:r>
            <a:r>
              <a:rPr lang="ru-RU" sz="2200" dirty="0" smtClean="0"/>
              <a:t> </a:t>
            </a:r>
            <a:r>
              <a:rPr lang="ru-RU" sz="2200" dirty="0" err="1" smtClean="0"/>
              <a:t>художню</a:t>
            </a:r>
            <a:r>
              <a:rPr lang="ru-RU" sz="2200" dirty="0" smtClean="0"/>
              <a:t> </a:t>
            </a:r>
            <a:r>
              <a:rPr lang="ru-RU" sz="2200" dirty="0" err="1" smtClean="0"/>
              <a:t>літературу</a:t>
            </a:r>
            <a:r>
              <a:rPr lang="ru-RU" sz="2200" dirty="0" smtClean="0"/>
              <a:t>, </a:t>
            </a:r>
            <a:r>
              <a:rPr lang="ru-RU" sz="2200" dirty="0" err="1" smtClean="0"/>
              <a:t>листівки</a:t>
            </a:r>
            <a:r>
              <a:rPr lang="ru-RU" sz="2200" dirty="0" smtClean="0"/>
              <a:t>, </a:t>
            </a:r>
            <a:r>
              <a:rPr lang="ru-RU" sz="2200" dirty="0" err="1" smtClean="0"/>
              <a:t>газети</a:t>
            </a:r>
            <a:r>
              <a:rPr lang="ru-RU" sz="2200" dirty="0" smtClean="0"/>
              <a:t> </a:t>
            </a:r>
            <a:r>
              <a:rPr lang="ru-RU" sz="2200" dirty="0" err="1" smtClean="0"/>
              <a:t>і</a:t>
            </a:r>
            <a:r>
              <a:rPr lang="ru-RU" sz="2200" dirty="0" smtClean="0"/>
              <a:t> </a:t>
            </a:r>
            <a:r>
              <a:rPr lang="ru-RU" sz="2200" dirty="0" err="1" smtClean="0"/>
              <a:t>журнали</a:t>
            </a:r>
            <a:r>
              <a:rPr lang="ru-RU" sz="2200" dirty="0" smtClean="0"/>
              <a:t> для </a:t>
            </a:r>
            <a:r>
              <a:rPr lang="ru-RU" sz="2200" dirty="0" err="1" smtClean="0"/>
              <a:t>бійців</a:t>
            </a:r>
            <a:r>
              <a:rPr lang="ru-RU" sz="2200" dirty="0" smtClean="0"/>
              <a:t>. Ним видано </a:t>
            </a:r>
            <a:r>
              <a:rPr lang="ru-RU" sz="2200" dirty="0" err="1" smtClean="0"/>
              <a:t>понад</a:t>
            </a:r>
            <a:r>
              <a:rPr lang="ru-RU" sz="2200" dirty="0" smtClean="0"/>
              <a:t> 850 </a:t>
            </a:r>
            <a:r>
              <a:rPr lang="ru-RU" sz="2200" dirty="0" err="1" smtClean="0"/>
              <a:t>назв</a:t>
            </a:r>
            <a:r>
              <a:rPr lang="ru-RU" sz="2200" dirty="0" smtClean="0"/>
              <a:t> книг, </a:t>
            </a:r>
            <a:r>
              <a:rPr lang="ru-RU" sz="2200" dirty="0" err="1" smtClean="0"/>
              <a:t>брошур</a:t>
            </a:r>
            <a:r>
              <a:rPr lang="ru-RU" sz="2200" dirty="0" smtClean="0"/>
              <a:t>, </a:t>
            </a:r>
            <a:r>
              <a:rPr lang="ru-RU" sz="2200" dirty="0" err="1" smtClean="0"/>
              <a:t>журналів</a:t>
            </a:r>
            <a:r>
              <a:rPr lang="ru-RU" sz="2200" dirty="0" smtClean="0"/>
              <a:t>, </a:t>
            </a:r>
            <a:r>
              <a:rPr lang="ru-RU" sz="2200" dirty="0" err="1" smtClean="0"/>
              <a:t>плакатів</a:t>
            </a:r>
            <a:r>
              <a:rPr lang="ru-RU" sz="2200" dirty="0" smtClean="0"/>
              <a:t> </a:t>
            </a:r>
            <a:r>
              <a:rPr lang="ru-RU" sz="2200" dirty="0" err="1" smtClean="0"/>
              <a:t>тиражем</a:t>
            </a:r>
            <a:r>
              <a:rPr lang="ru-RU" sz="2200" dirty="0" smtClean="0"/>
              <a:t> </a:t>
            </a:r>
            <a:r>
              <a:rPr lang="ru-RU" sz="2200" dirty="0" err="1" smtClean="0"/>
              <a:t>понад</a:t>
            </a:r>
            <a:r>
              <a:rPr lang="ru-RU" sz="2200" dirty="0" smtClean="0"/>
              <a:t> 15 </a:t>
            </a:r>
            <a:r>
              <a:rPr lang="ru-RU" sz="2200" dirty="0" err="1" smtClean="0"/>
              <a:t>млн</a:t>
            </a:r>
            <a:r>
              <a:rPr lang="ru-RU" sz="2200" dirty="0" smtClean="0"/>
              <a:t> </a:t>
            </a:r>
            <a:r>
              <a:rPr lang="ru-RU" sz="2200" dirty="0" err="1" smtClean="0"/>
              <a:t>примірників</a:t>
            </a:r>
            <a:r>
              <a:rPr lang="ru-RU" sz="2200" dirty="0" smtClean="0"/>
              <a:t>.</a:t>
            </a:r>
            <a:br>
              <a:rPr lang="ru-RU" sz="2200" dirty="0" smtClean="0"/>
            </a:br>
            <a:r>
              <a:rPr lang="ru-RU" sz="2200" dirty="0" smtClean="0"/>
              <a:t>Особливого </a:t>
            </a:r>
            <a:r>
              <a:rPr lang="ru-RU" sz="2200" dirty="0" err="1" smtClean="0"/>
              <a:t>значення</a:t>
            </a:r>
            <a:r>
              <a:rPr lang="ru-RU" sz="2200" dirty="0" smtClean="0"/>
              <a:t> в </a:t>
            </a:r>
            <a:r>
              <a:rPr lang="ru-RU" sz="2200" dirty="0" err="1" smtClean="0"/>
              <a:t>умовах</a:t>
            </a:r>
            <a:r>
              <a:rPr lang="ru-RU" sz="2200" dirty="0" smtClean="0"/>
              <a:t> </a:t>
            </a:r>
            <a:r>
              <a:rPr lang="ru-RU" sz="2200" dirty="0" err="1" smtClean="0"/>
              <a:t>окупації</a:t>
            </a:r>
            <a:r>
              <a:rPr lang="ru-RU" sz="2200" dirty="0" smtClean="0"/>
              <a:t> </a:t>
            </a:r>
            <a:r>
              <a:rPr lang="ru-RU" sz="2200" dirty="0" err="1" smtClean="0"/>
              <a:t>набуло</a:t>
            </a:r>
            <a:r>
              <a:rPr lang="ru-RU" sz="2200" dirty="0" smtClean="0"/>
              <a:t> </a:t>
            </a:r>
            <a:r>
              <a:rPr lang="ru-RU" sz="2200" dirty="0" err="1" smtClean="0"/>
              <a:t>радіомовлення</a:t>
            </a:r>
            <a:r>
              <a:rPr lang="ru-RU" sz="2200" dirty="0" smtClean="0"/>
              <a:t>. Уже в </a:t>
            </a:r>
            <a:r>
              <a:rPr lang="ru-RU" sz="2200" dirty="0" err="1" smtClean="0"/>
              <a:t>листопаді</a:t>
            </a:r>
            <a:r>
              <a:rPr lang="ru-RU" sz="2200" dirty="0" smtClean="0"/>
              <a:t> 1941 р. </a:t>
            </a:r>
            <a:r>
              <a:rPr lang="ru-RU" sz="2200" dirty="0" err="1" smtClean="0"/>
              <a:t>розпочали</a:t>
            </a:r>
            <a:r>
              <a:rPr lang="ru-RU" sz="2200" dirty="0" smtClean="0"/>
              <a:t> роботу </a:t>
            </a:r>
            <a:r>
              <a:rPr lang="ru-RU" sz="2200" dirty="0" err="1" smtClean="0"/>
              <a:t>українські</a:t>
            </a:r>
            <a:r>
              <a:rPr lang="ru-RU" sz="2200" dirty="0" smtClean="0"/>
              <a:t> </a:t>
            </a:r>
            <a:r>
              <a:rPr lang="ru-RU" sz="2200" dirty="0" err="1" smtClean="0"/>
              <a:t>радіостанції</a:t>
            </a:r>
            <a:r>
              <a:rPr lang="ru-RU" sz="2200" dirty="0" smtClean="0"/>
              <a:t> </a:t>
            </a:r>
            <a:r>
              <a:rPr lang="ru-RU" sz="2200" dirty="0" err="1" smtClean="0"/>
              <a:t>ім</a:t>
            </a:r>
            <a:r>
              <a:rPr lang="ru-RU" sz="2200" dirty="0" smtClean="0"/>
              <a:t>. Т. </a:t>
            </a:r>
            <a:r>
              <a:rPr lang="ru-RU" sz="2200" dirty="0" err="1" smtClean="0"/>
              <a:t>Шевченка</a:t>
            </a:r>
            <a:r>
              <a:rPr lang="ru-RU" sz="2200" dirty="0" smtClean="0"/>
              <a:t> в </a:t>
            </a:r>
            <a:r>
              <a:rPr lang="ru-RU" sz="2200" dirty="0" err="1" smtClean="0"/>
              <a:t>Саратові</a:t>
            </a:r>
            <a:r>
              <a:rPr lang="ru-RU" sz="2200" dirty="0" smtClean="0"/>
              <a:t> та "</a:t>
            </a:r>
            <a:r>
              <a:rPr lang="ru-RU" sz="2200" dirty="0" err="1" smtClean="0"/>
              <a:t>Радянська</a:t>
            </a:r>
            <a:r>
              <a:rPr lang="ru-RU" sz="2200" dirty="0" smtClean="0"/>
              <a:t> </a:t>
            </a:r>
            <a:r>
              <a:rPr lang="ru-RU" sz="2200" dirty="0" err="1" smtClean="0"/>
              <a:t>Україна</a:t>
            </a:r>
            <a:r>
              <a:rPr lang="ru-RU" sz="2200" dirty="0" smtClean="0"/>
              <a:t>" у </a:t>
            </a:r>
            <a:r>
              <a:rPr lang="ru-RU" sz="2200" dirty="0" err="1" smtClean="0"/>
              <a:t>Москві</a:t>
            </a:r>
            <a:r>
              <a:rPr lang="ru-RU" sz="2200" dirty="0" smtClean="0"/>
              <a:t>. У них </a:t>
            </a:r>
            <a:r>
              <a:rPr lang="ru-RU" sz="2200" dirty="0" err="1" smtClean="0"/>
              <a:t>працювали</a:t>
            </a:r>
            <a:r>
              <a:rPr lang="ru-RU" sz="2200" dirty="0" smtClean="0"/>
              <a:t> </a:t>
            </a:r>
            <a:r>
              <a:rPr lang="ru-RU" sz="2200" dirty="0" err="1" smtClean="0"/>
              <a:t>редакції</a:t>
            </a:r>
            <a:r>
              <a:rPr lang="ru-RU" sz="2200" dirty="0" smtClean="0"/>
              <a:t> </a:t>
            </a:r>
            <a:r>
              <a:rPr lang="ru-RU" sz="2200" dirty="0" err="1" smtClean="0"/>
              <a:t>останніх</a:t>
            </a:r>
            <a:r>
              <a:rPr lang="ru-RU" sz="2200" dirty="0" smtClean="0"/>
              <a:t> </a:t>
            </a:r>
            <a:r>
              <a:rPr lang="ru-RU" sz="2200" dirty="0" err="1" smtClean="0"/>
              <a:t>вістей</a:t>
            </a:r>
            <a:r>
              <a:rPr lang="ru-RU" sz="2200" dirty="0" smtClean="0"/>
              <a:t>, </a:t>
            </a:r>
            <a:r>
              <a:rPr lang="ru-RU" sz="2200" dirty="0" err="1" smtClean="0"/>
              <a:t>агітації</a:t>
            </a:r>
            <a:r>
              <a:rPr lang="ru-RU" sz="2200" dirty="0" smtClean="0"/>
              <a:t> </a:t>
            </a:r>
            <a:r>
              <a:rPr lang="ru-RU" sz="2200" dirty="0" err="1" smtClean="0"/>
              <a:t>і</a:t>
            </a:r>
            <a:r>
              <a:rPr lang="ru-RU" sz="2200" dirty="0" smtClean="0"/>
              <a:t> </a:t>
            </a:r>
            <a:r>
              <a:rPr lang="ru-RU" sz="2200" dirty="0" err="1" smtClean="0"/>
              <a:t>пропаганди</a:t>
            </a:r>
            <a:r>
              <a:rPr lang="ru-RU" sz="2200" dirty="0" smtClean="0"/>
              <a:t>, </a:t>
            </a:r>
            <a:r>
              <a:rPr lang="ru-RU" sz="2200" dirty="0" err="1" smtClean="0"/>
              <a:t>літературна</a:t>
            </a:r>
            <a:r>
              <a:rPr lang="ru-RU" sz="2200" dirty="0" smtClean="0"/>
              <a:t>, </a:t>
            </a:r>
            <a:r>
              <a:rPr lang="ru-RU" sz="2200" dirty="0" err="1" smtClean="0"/>
              <a:t>музична</a:t>
            </a:r>
            <a:r>
              <a:rPr lang="ru-RU" sz="2200" dirty="0" smtClean="0"/>
              <a:t> та </a:t>
            </a:r>
            <a:r>
              <a:rPr lang="ru-RU" sz="2200" dirty="0" err="1" smtClean="0"/>
              <a:t>ін</a:t>
            </a:r>
            <a:r>
              <a:rPr lang="ru-RU" sz="2200" dirty="0" smtClean="0"/>
              <a:t>. </a:t>
            </a:r>
            <a:r>
              <a:rPr lang="ru-RU" sz="2200" dirty="0" err="1" smtClean="0"/>
              <a:t>Щоденний</a:t>
            </a:r>
            <a:r>
              <a:rPr lang="ru-RU" sz="2200" dirty="0" smtClean="0"/>
              <a:t> </a:t>
            </a:r>
            <a:r>
              <a:rPr lang="ru-RU" sz="2200" dirty="0" err="1" smtClean="0"/>
              <a:t>обсяг</a:t>
            </a:r>
            <a:r>
              <a:rPr lang="ru-RU" sz="2200" dirty="0" smtClean="0"/>
              <a:t> </a:t>
            </a:r>
            <a:r>
              <a:rPr lang="ru-RU" sz="2200" dirty="0" err="1" smtClean="0"/>
              <a:t>мовлення</a:t>
            </a:r>
            <a:r>
              <a:rPr lang="ru-RU" sz="2200" dirty="0" smtClean="0"/>
              <a:t> становив 10 годин 5 </a:t>
            </a:r>
            <a:r>
              <a:rPr lang="ru-RU" sz="2200" dirty="0" err="1" smtClean="0"/>
              <a:t>хвилин</a:t>
            </a:r>
            <a:r>
              <a:rPr lang="ru-RU" sz="2200" dirty="0" smtClean="0"/>
              <a:t>, </a:t>
            </a:r>
            <a:r>
              <a:rPr lang="ru-RU" sz="2200" dirty="0" err="1" smtClean="0"/>
              <a:t>з</a:t>
            </a:r>
            <a:r>
              <a:rPr lang="ru-RU" sz="2200" dirty="0" smtClean="0"/>
              <a:t> </a:t>
            </a:r>
            <a:r>
              <a:rPr lang="ru-RU" sz="2200" dirty="0" err="1" smtClean="0"/>
              <a:t>урахуванням</a:t>
            </a:r>
            <a:r>
              <a:rPr lang="ru-RU" sz="2200" dirty="0" smtClean="0"/>
              <a:t> </a:t>
            </a:r>
            <a:r>
              <a:rPr lang="ru-RU" sz="2200" dirty="0" err="1" smtClean="0"/>
              <a:t>транслювання</a:t>
            </a:r>
            <a:r>
              <a:rPr lang="ru-RU" sz="2200" dirty="0" smtClean="0"/>
              <a:t> у </a:t>
            </a:r>
            <a:r>
              <a:rPr lang="ru-RU" sz="2200" dirty="0" err="1" smtClean="0"/>
              <a:t>різних</a:t>
            </a:r>
            <a:r>
              <a:rPr lang="ru-RU" sz="2200" dirty="0" smtClean="0"/>
              <a:t> </a:t>
            </a:r>
            <a:r>
              <a:rPr lang="ru-RU" sz="2200" dirty="0" err="1" smtClean="0"/>
              <a:t>програмах</a:t>
            </a:r>
            <a:r>
              <a:rPr lang="ru-RU" sz="2200" dirty="0" smtClean="0"/>
              <a:t> </a:t>
            </a:r>
            <a:r>
              <a:rPr lang="ru-RU" sz="2200" dirty="0" err="1" smtClean="0"/>
              <a:t>мовлення</a:t>
            </a:r>
            <a:r>
              <a:rPr lang="ru-RU" sz="2200" dirty="0" smtClean="0"/>
              <a:t> становило 12 годин 35 </a:t>
            </a:r>
            <a:r>
              <a:rPr lang="ru-RU" sz="2200" dirty="0" err="1" smtClean="0"/>
              <a:t>хвилин</a:t>
            </a:r>
            <a:r>
              <a:rPr lang="ru-RU" sz="2200" dirty="0" smtClean="0"/>
              <a:t>.</a:t>
            </a: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7467600" cy="64294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Театр та </a:t>
            </a:r>
            <a:r>
              <a:rPr lang="ru-RU" dirty="0" err="1" smtClean="0">
                <a:solidFill>
                  <a:srgbClr val="FFFF00"/>
                </a:solidFill>
              </a:rPr>
              <a:t>кіно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28670"/>
            <a:ext cx="9144000" cy="571501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None/>
            </a:pPr>
            <a:r>
              <a:rPr lang="ru-RU" sz="2200" dirty="0" smtClean="0"/>
              <a:t>Десятки </a:t>
            </a:r>
            <a:r>
              <a:rPr lang="ru-RU" sz="2200" dirty="0" err="1" smtClean="0"/>
              <a:t>українських</a:t>
            </a:r>
            <a:r>
              <a:rPr lang="ru-RU" sz="2200" dirty="0" smtClean="0"/>
              <a:t> </a:t>
            </a:r>
            <a:r>
              <a:rPr lang="ru-RU" sz="2200" dirty="0" err="1" smtClean="0"/>
              <a:t>театральних</a:t>
            </a:r>
            <a:r>
              <a:rPr lang="ru-RU" sz="2200" dirty="0" smtClean="0"/>
              <a:t> </a:t>
            </a:r>
            <a:r>
              <a:rPr lang="ru-RU" sz="2200" dirty="0" err="1" smtClean="0"/>
              <a:t>колективів</a:t>
            </a:r>
            <a:r>
              <a:rPr lang="ru-RU" sz="2200" dirty="0" smtClean="0"/>
              <a:t>, </a:t>
            </a:r>
            <a:r>
              <a:rPr lang="ru-RU" sz="2200" dirty="0" err="1" smtClean="0"/>
              <a:t>ансамблів</a:t>
            </a:r>
            <a:r>
              <a:rPr lang="ru-RU" sz="2200" dirty="0" smtClean="0"/>
              <a:t>, </a:t>
            </a:r>
            <a:r>
              <a:rPr lang="ru-RU" sz="2200" dirty="0" err="1" smtClean="0"/>
              <a:t>артистичних</a:t>
            </a:r>
            <a:r>
              <a:rPr lang="ru-RU" sz="2200" dirty="0" smtClean="0"/>
              <a:t> бригад несли </a:t>
            </a:r>
            <a:r>
              <a:rPr lang="ru-RU" sz="2200" dirty="0" err="1" smtClean="0"/>
              <a:t>своє</a:t>
            </a:r>
            <a:r>
              <a:rPr lang="ru-RU" sz="2200" dirty="0" smtClean="0"/>
              <a:t> </a:t>
            </a:r>
            <a:r>
              <a:rPr lang="ru-RU" sz="2200" dirty="0" err="1" smtClean="0"/>
              <a:t>мистецтво</a:t>
            </a:r>
            <a:r>
              <a:rPr lang="ru-RU" sz="2200" dirty="0" smtClean="0"/>
              <a:t> фронтовикам, </a:t>
            </a:r>
            <a:r>
              <a:rPr lang="ru-RU" sz="2200" dirty="0" err="1" smtClean="0"/>
              <a:t>надихаючи</a:t>
            </a:r>
            <a:r>
              <a:rPr lang="ru-RU" sz="2200" dirty="0" smtClean="0"/>
              <a:t> </a:t>
            </a:r>
            <a:r>
              <a:rPr lang="ru-RU" sz="2200" dirty="0" err="1" smtClean="0"/>
              <a:t>їх</a:t>
            </a:r>
            <a:r>
              <a:rPr lang="ru-RU" sz="2200" dirty="0" smtClean="0"/>
              <a:t> на </a:t>
            </a:r>
            <a:r>
              <a:rPr lang="ru-RU" sz="2200" dirty="0" err="1" smtClean="0"/>
              <a:t>боротьбу</a:t>
            </a:r>
            <a:r>
              <a:rPr lang="ru-RU" sz="2200" dirty="0" smtClean="0"/>
              <a:t> за свободу </a:t>
            </a:r>
            <a:r>
              <a:rPr lang="ru-RU" sz="2200" dirty="0" err="1" smtClean="0"/>
              <a:t>і</a:t>
            </a:r>
            <a:r>
              <a:rPr lang="ru-RU" sz="2200" dirty="0" smtClean="0"/>
              <a:t> </a:t>
            </a:r>
            <a:r>
              <a:rPr lang="ru-RU" sz="2200" dirty="0" err="1" smtClean="0"/>
              <a:t>незалежність</a:t>
            </a:r>
            <a:r>
              <a:rPr lang="ru-RU" sz="2200" dirty="0" smtClean="0"/>
              <a:t> </a:t>
            </a:r>
            <a:r>
              <a:rPr lang="ru-RU" sz="2200" dirty="0" err="1" smtClean="0"/>
              <a:t>Батьківщини</a:t>
            </a:r>
            <a:r>
              <a:rPr lang="ru-RU" sz="2200" dirty="0" smtClean="0"/>
              <a:t>. </a:t>
            </a:r>
            <a:r>
              <a:rPr lang="ru-RU" sz="2200" dirty="0" err="1" smtClean="0"/>
              <a:t>Київський</a:t>
            </a:r>
            <a:r>
              <a:rPr lang="ru-RU" sz="2200" dirty="0" smtClean="0"/>
              <a:t> театр опери та балету </a:t>
            </a:r>
            <a:r>
              <a:rPr lang="ru-RU" sz="2200" dirty="0" err="1" smtClean="0"/>
              <a:t>ім</a:t>
            </a:r>
            <a:r>
              <a:rPr lang="ru-RU" sz="2200" dirty="0" smtClean="0"/>
              <a:t>. Т. </a:t>
            </a:r>
            <a:r>
              <a:rPr lang="ru-RU" sz="2200" dirty="0" err="1" smtClean="0"/>
              <a:t>Шевченка</a:t>
            </a:r>
            <a:r>
              <a:rPr lang="ru-RU" sz="2200" dirty="0" smtClean="0"/>
              <a:t> послав на фронт 22 </a:t>
            </a:r>
            <a:r>
              <a:rPr lang="ru-RU" sz="2200" dirty="0" err="1" smtClean="0"/>
              <a:t>бригади</a:t>
            </a:r>
            <a:r>
              <a:rPr lang="ru-RU" sz="2200" dirty="0" smtClean="0"/>
              <a:t>, </a:t>
            </a:r>
            <a:r>
              <a:rPr lang="ru-RU" sz="2200" dirty="0" err="1" smtClean="0"/>
              <a:t>які</a:t>
            </a:r>
            <a:r>
              <a:rPr lang="ru-RU" sz="2200" dirty="0" smtClean="0"/>
              <a:t> дали 920 </a:t>
            </a:r>
            <a:r>
              <a:rPr lang="ru-RU" sz="2200" dirty="0" err="1" smtClean="0"/>
              <a:t>концертів</a:t>
            </a:r>
            <a:r>
              <a:rPr lang="ru-RU" sz="2200" dirty="0" smtClean="0"/>
              <a:t>, </a:t>
            </a:r>
            <a:r>
              <a:rPr lang="ru-RU" sz="2200" dirty="0" err="1" smtClean="0"/>
              <a:t>Запорізький</a:t>
            </a:r>
            <a:r>
              <a:rPr lang="ru-RU" sz="2200" dirty="0" smtClean="0"/>
              <a:t> </a:t>
            </a:r>
            <a:r>
              <a:rPr lang="ru-RU" sz="2200" dirty="0" err="1" smtClean="0"/>
              <a:t>ім</a:t>
            </a:r>
            <a:r>
              <a:rPr lang="ru-RU" sz="2200" dirty="0" smtClean="0"/>
              <a:t>. М. </a:t>
            </a:r>
            <a:r>
              <a:rPr lang="ru-RU" sz="2200" dirty="0" err="1" smtClean="0"/>
              <a:t>Заньковецької</a:t>
            </a:r>
            <a:r>
              <a:rPr lang="ru-RU" sz="2200" dirty="0" smtClean="0"/>
              <a:t> — три </a:t>
            </a:r>
            <a:r>
              <a:rPr lang="ru-RU" sz="2200" dirty="0" err="1" smtClean="0"/>
              <a:t>бригади</a:t>
            </a:r>
            <a:r>
              <a:rPr lang="ru-RU" sz="2200" dirty="0" smtClean="0"/>
              <a:t>, </a:t>
            </a:r>
            <a:r>
              <a:rPr lang="ru-RU" sz="2200" dirty="0" err="1" smtClean="0"/>
              <a:t>які</a:t>
            </a:r>
            <a:r>
              <a:rPr lang="ru-RU" sz="2200" dirty="0" smtClean="0"/>
              <a:t> показали 214 </a:t>
            </a:r>
            <a:r>
              <a:rPr lang="ru-RU" sz="2200" dirty="0" err="1" smtClean="0"/>
              <a:t>вистав</a:t>
            </a:r>
            <a:r>
              <a:rPr lang="ru-RU" sz="2200" dirty="0" smtClean="0"/>
              <a:t> </a:t>
            </a:r>
            <a:r>
              <a:rPr lang="ru-RU" sz="2200" dirty="0" err="1" smtClean="0"/>
              <a:t>і</a:t>
            </a:r>
            <a:r>
              <a:rPr lang="ru-RU" sz="2200" dirty="0" smtClean="0"/>
              <a:t> </a:t>
            </a:r>
            <a:r>
              <a:rPr lang="ru-RU" sz="2200" dirty="0" err="1" smtClean="0"/>
              <a:t>концертів</a:t>
            </a:r>
            <a:r>
              <a:rPr lang="ru-RU" sz="2200" dirty="0" smtClean="0"/>
              <a:t>, </a:t>
            </a:r>
            <a:r>
              <a:rPr lang="ru-RU" sz="2200" dirty="0" err="1" smtClean="0"/>
              <a:t>Київський</a:t>
            </a:r>
            <a:r>
              <a:rPr lang="ru-RU" sz="2200" dirty="0" smtClean="0"/>
              <a:t> драмтеатр </a:t>
            </a:r>
            <a:r>
              <a:rPr lang="ru-RU" sz="2200" dirty="0" err="1" smtClean="0"/>
              <a:t>ім</a:t>
            </a:r>
            <a:r>
              <a:rPr lang="ru-RU" sz="2200" dirty="0" smtClean="0"/>
              <a:t>. І. Франка </a:t>
            </a:r>
            <a:r>
              <a:rPr lang="ru-RU" sz="2200" dirty="0" err="1" smtClean="0"/>
              <a:t>здійснив</a:t>
            </a:r>
            <a:r>
              <a:rPr lang="ru-RU" sz="2200" dirty="0" smtClean="0"/>
              <a:t> на </a:t>
            </a:r>
            <a:r>
              <a:rPr lang="ru-RU" sz="2200" dirty="0" err="1" smtClean="0"/>
              <a:t>фронті</a:t>
            </a:r>
            <a:r>
              <a:rPr lang="ru-RU" sz="2200" dirty="0" smtClean="0"/>
              <a:t> 206 </a:t>
            </a:r>
            <a:r>
              <a:rPr lang="ru-RU" sz="2200" dirty="0" err="1" smtClean="0"/>
              <a:t>вистав</a:t>
            </a:r>
            <a:r>
              <a:rPr lang="ru-RU" sz="2200" dirty="0" smtClean="0"/>
              <a:t> </a:t>
            </a:r>
            <a:r>
              <a:rPr lang="ru-RU" sz="2200" dirty="0" err="1" smtClean="0"/>
              <a:t>і</a:t>
            </a:r>
            <a:r>
              <a:rPr lang="ru-RU" sz="2200" dirty="0" smtClean="0"/>
              <a:t> </a:t>
            </a:r>
            <a:r>
              <a:rPr lang="ru-RU" sz="2200" dirty="0" err="1" smtClean="0"/>
              <a:t>концертів</a:t>
            </a:r>
            <a:r>
              <a:rPr lang="ru-RU" sz="2200" dirty="0" smtClean="0"/>
              <a:t>.</a:t>
            </a:r>
          </a:p>
          <a:p>
            <a:pPr>
              <a:lnSpc>
                <a:spcPct val="150000"/>
              </a:lnSpc>
              <a:buNone/>
            </a:pPr>
            <a:r>
              <a:rPr lang="ru-RU" sz="2200" dirty="0" smtClean="0"/>
              <a:t> </a:t>
            </a:r>
            <a:r>
              <a:rPr lang="ru-RU" sz="2200" dirty="0" err="1" smtClean="0"/>
              <a:t>Усього</a:t>
            </a:r>
            <a:r>
              <a:rPr lang="ru-RU" sz="2200" dirty="0" smtClean="0"/>
              <a:t> </a:t>
            </a:r>
            <a:r>
              <a:rPr lang="ru-RU" sz="2200" dirty="0" err="1" smtClean="0"/>
              <a:t>театри</a:t>
            </a:r>
            <a:r>
              <a:rPr lang="ru-RU" sz="2200" dirty="0" smtClean="0"/>
              <a:t> </a:t>
            </a:r>
            <a:r>
              <a:rPr lang="ru-RU" sz="2200" dirty="0" err="1" smtClean="0"/>
              <a:t>України</a:t>
            </a:r>
            <a:r>
              <a:rPr lang="ru-RU" sz="2200" dirty="0" smtClean="0"/>
              <a:t> послали на фронт 108 </a:t>
            </a:r>
            <a:r>
              <a:rPr lang="ru-RU" sz="2200" dirty="0" err="1" smtClean="0"/>
              <a:t>концертних</a:t>
            </a:r>
            <a:r>
              <a:rPr lang="ru-RU" sz="2200" dirty="0" smtClean="0"/>
              <a:t> бригад, </a:t>
            </a:r>
            <a:r>
              <a:rPr lang="ru-RU" sz="2200" dirty="0" err="1" smtClean="0"/>
              <a:t>які</a:t>
            </a:r>
            <a:r>
              <a:rPr lang="ru-RU" sz="2200" dirty="0" smtClean="0"/>
              <a:t> несли </a:t>
            </a:r>
            <a:r>
              <a:rPr lang="ru-RU" sz="2200" dirty="0" err="1" smtClean="0"/>
              <a:t>воїнам</a:t>
            </a:r>
            <a:r>
              <a:rPr lang="ru-RU" sz="2200" dirty="0" smtClean="0"/>
              <a:t> </a:t>
            </a:r>
            <a:r>
              <a:rPr lang="ru-RU" sz="2200" dirty="0" err="1" smtClean="0"/>
              <a:t>українську</a:t>
            </a:r>
            <a:r>
              <a:rPr lang="ru-RU" sz="2200" dirty="0" smtClean="0"/>
              <a:t> </a:t>
            </a:r>
            <a:r>
              <a:rPr lang="ru-RU" sz="2200" dirty="0" err="1" smtClean="0"/>
              <a:t>пісню</a:t>
            </a:r>
            <a:r>
              <a:rPr lang="ru-RU" sz="2200" dirty="0" smtClean="0"/>
              <a:t>, </a:t>
            </a:r>
            <a:r>
              <a:rPr lang="ru-RU" sz="2200" dirty="0" err="1" smtClean="0"/>
              <a:t>танці</a:t>
            </a:r>
            <a:r>
              <a:rPr lang="ru-RU" sz="2200" dirty="0" smtClean="0"/>
              <a:t>, </a:t>
            </a:r>
            <a:r>
              <a:rPr lang="ru-RU" sz="2200" dirty="0" err="1" smtClean="0"/>
              <a:t>музику</a:t>
            </a:r>
            <a:r>
              <a:rPr lang="ru-RU" sz="2200" dirty="0" smtClean="0"/>
              <a:t>, </a:t>
            </a:r>
            <a:r>
              <a:rPr lang="ru-RU" sz="2200" dirty="0" err="1" smtClean="0"/>
              <a:t>їхні</a:t>
            </a:r>
            <a:r>
              <a:rPr lang="ru-RU" sz="2200" dirty="0" smtClean="0"/>
              <a:t> </a:t>
            </a:r>
            <a:r>
              <a:rPr lang="ru-RU" sz="2200" dirty="0" err="1" smtClean="0"/>
              <a:t>виступи</a:t>
            </a:r>
            <a:r>
              <a:rPr lang="ru-RU" sz="2200" dirty="0" smtClean="0"/>
              <a:t> </a:t>
            </a:r>
            <a:r>
              <a:rPr lang="ru-RU" sz="2200" dirty="0" err="1" smtClean="0"/>
              <a:t>бачили</a:t>
            </a:r>
            <a:r>
              <a:rPr lang="ru-RU" sz="2200" dirty="0" smtClean="0"/>
              <a:t> </a:t>
            </a:r>
            <a:r>
              <a:rPr lang="ru-RU" sz="2200" dirty="0" err="1" smtClean="0"/>
              <a:t>і</a:t>
            </a:r>
            <a:r>
              <a:rPr lang="ru-RU" sz="2200" dirty="0" smtClean="0"/>
              <a:t> </a:t>
            </a:r>
            <a:r>
              <a:rPr lang="ru-RU" sz="2200" dirty="0" err="1" smtClean="0"/>
              <a:t>слухали</a:t>
            </a:r>
            <a:r>
              <a:rPr lang="ru-RU" sz="2200" dirty="0" smtClean="0"/>
              <a:t> </a:t>
            </a:r>
            <a:r>
              <a:rPr lang="ru-RU" sz="2200" dirty="0" err="1" smtClean="0"/>
              <a:t>сотні</a:t>
            </a:r>
            <a:r>
              <a:rPr lang="ru-RU" sz="2200" dirty="0" smtClean="0"/>
              <a:t> </a:t>
            </a:r>
            <a:r>
              <a:rPr lang="ru-RU" sz="2200" dirty="0" err="1" smtClean="0"/>
              <a:t>тисяч</a:t>
            </a:r>
            <a:r>
              <a:rPr lang="ru-RU" sz="2200" dirty="0" smtClean="0"/>
              <a:t> </a:t>
            </a:r>
            <a:r>
              <a:rPr lang="ru-RU" sz="2200" dirty="0" err="1" smtClean="0"/>
              <a:t>бійців</a:t>
            </a:r>
            <a:r>
              <a:rPr lang="ru-RU" sz="2200" dirty="0" smtClean="0"/>
              <a:t>. </a:t>
            </a:r>
            <a:br>
              <a:rPr lang="ru-RU" sz="22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180</TotalTime>
  <Words>1241</Words>
  <PresentationFormat>Экран (4:3)</PresentationFormat>
  <Paragraphs>59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Техническая</vt:lpstr>
      <vt:lpstr>Презентація з історії України на тему: “Наука і культура України в роки Другої світової війни”</vt:lpstr>
      <vt:lpstr>План</vt:lpstr>
      <vt:lpstr>Вступ </vt:lpstr>
      <vt:lpstr>Наука</vt:lpstr>
      <vt:lpstr>Освіта</vt:lpstr>
      <vt:lpstr>Література</vt:lpstr>
      <vt:lpstr>Література</vt:lpstr>
      <vt:lpstr>Преса. Радіо </vt:lpstr>
      <vt:lpstr>Театр та кіно </vt:lpstr>
      <vt:lpstr>Театр та кіно</vt:lpstr>
      <vt:lpstr>Образотворче мистецтво </vt:lpstr>
      <vt:lpstr>Образотворче мистецтво</vt:lpstr>
      <vt:lpstr>Висновок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з історії України на тему: “Наука і культура України в роки Другої світової війни</dc:title>
  <dc:creator>nothink</dc:creator>
  <cp:lastModifiedBy>nothink</cp:lastModifiedBy>
  <cp:revision>26</cp:revision>
  <dcterms:modified xsi:type="dcterms:W3CDTF">2011-10-13T16:02:18Z</dcterms:modified>
</cp:coreProperties>
</file>