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57" r:id="rId3"/>
    <p:sldId id="258" r:id="rId4"/>
    <p:sldId id="262" r:id="rId5"/>
    <p:sldId id="263" r:id="rId6"/>
    <p:sldId id="264" r:id="rId7"/>
    <p:sldId id="265" r:id="rId8"/>
    <p:sldId id="266" r:id="rId9"/>
    <p:sldId id="268" r:id="rId10"/>
    <p:sldId id="261" r:id="rId11"/>
    <p:sldId id="269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dmin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9" autoAdjust="0"/>
    <p:restoredTop sz="94599" autoAdjust="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7A5E32-BC1B-4468-8611-6549D28FE37D}" type="datetimeFigureOut">
              <a:rPr lang="ru-RU" smtClean="0"/>
              <a:pPr/>
              <a:t>26.02.2012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CBA6F6-F970-4A24-8228-83B0E82649C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CBA6F6-F970-4A24-8228-83B0E82649C3}" type="slidenum">
              <a:rPr lang="ru-RU" smtClean="0"/>
              <a:pPr/>
              <a:t>2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E33F8ABA-E522-4F00-AECF-C5C972487742}" type="datetimeFigureOut">
              <a:rPr lang="ru-RU" smtClean="0"/>
              <a:pPr/>
              <a:t>26.02.2012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9D6E978-D3B8-4B25-B51E-5893D094DAB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F8ABA-E522-4F00-AECF-C5C972487742}" type="datetimeFigureOut">
              <a:rPr lang="ru-RU" smtClean="0"/>
              <a:pPr/>
              <a:t>26.02.2012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6E978-D3B8-4B25-B51E-5893D094DAB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E33F8ABA-E522-4F00-AECF-C5C972487742}" type="datetimeFigureOut">
              <a:rPr lang="ru-RU" smtClean="0"/>
              <a:pPr/>
              <a:t>26.02.2012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29D6E978-D3B8-4B25-B51E-5893D094DAB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F8ABA-E522-4F00-AECF-C5C972487742}" type="datetimeFigureOut">
              <a:rPr lang="ru-RU" smtClean="0"/>
              <a:pPr/>
              <a:t>26.02.2012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9D6E978-D3B8-4B25-B51E-5893D094DAB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F8ABA-E522-4F00-AECF-C5C972487742}" type="datetimeFigureOut">
              <a:rPr lang="ru-RU" smtClean="0"/>
              <a:pPr/>
              <a:t>26.02.2012</a:t>
            </a:fld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29D6E978-D3B8-4B25-B51E-5893D094DAB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E33F8ABA-E522-4F00-AECF-C5C972487742}" type="datetimeFigureOut">
              <a:rPr lang="ru-RU" smtClean="0"/>
              <a:pPr/>
              <a:t>26.02.2012</a:t>
            </a:fld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29D6E978-D3B8-4B25-B51E-5893D094DAB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E33F8ABA-E522-4F00-AECF-C5C972487742}" type="datetimeFigureOut">
              <a:rPr lang="ru-RU" smtClean="0"/>
              <a:pPr/>
              <a:t>26.02.2012</a:t>
            </a:fld>
            <a:endParaRPr lang="ru-RU" dirty="0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29D6E978-D3B8-4B25-B51E-5893D094DAB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 dirty="0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F8ABA-E522-4F00-AECF-C5C972487742}" type="datetimeFigureOut">
              <a:rPr lang="ru-RU" smtClean="0"/>
              <a:pPr/>
              <a:t>26.02.2012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9D6E978-D3B8-4B25-B51E-5893D094DAB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F8ABA-E522-4F00-AECF-C5C972487742}" type="datetimeFigureOut">
              <a:rPr lang="ru-RU" smtClean="0"/>
              <a:pPr/>
              <a:t>26.02.2012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9D6E978-D3B8-4B25-B51E-5893D094DAB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F8ABA-E522-4F00-AECF-C5C972487742}" type="datetimeFigureOut">
              <a:rPr lang="ru-RU" smtClean="0"/>
              <a:pPr/>
              <a:t>26.02.2012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9D6E978-D3B8-4B25-B51E-5893D094DAB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E33F8ABA-E522-4F00-AECF-C5C972487742}" type="datetimeFigureOut">
              <a:rPr lang="ru-RU" smtClean="0"/>
              <a:pPr/>
              <a:t>26.02.2012</a:t>
            </a:fld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29D6E978-D3B8-4B25-B51E-5893D094DAB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E33F8ABA-E522-4F00-AECF-C5C972487742}" type="datetimeFigureOut">
              <a:rPr lang="ru-RU" smtClean="0"/>
              <a:pPr/>
              <a:t>26.02.2012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29D6E978-D3B8-4B25-B51E-5893D094DAB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57422" y="3857628"/>
            <a:ext cx="6477000" cy="1828800"/>
          </a:xfrm>
        </p:spPr>
        <p:txBody>
          <a:bodyPr/>
          <a:lstStyle/>
          <a:p>
            <a:r>
              <a:rPr lang="ru-RU" dirty="0" smtClean="0"/>
              <a:t>найотруйніші</a:t>
            </a:r>
            <a:r>
              <a:rPr lang="uk-UA" dirty="0" smtClean="0"/>
              <a:t> змії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/>
          <a:lstStyle/>
          <a:p>
            <a:r>
              <a:rPr lang="uk-UA" dirty="0" smtClean="0"/>
              <a:t>                               топ 10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077200" cy="86995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2 місце - </a:t>
            </a:r>
            <a:r>
              <a:rPr lang="ru-RU" dirty="0" err="1" smtClean="0"/>
              <a:t>Коричневий</a:t>
            </a:r>
            <a:r>
              <a:rPr lang="ru-RU" dirty="0" smtClean="0"/>
              <a:t> Король </a:t>
            </a:r>
            <a:r>
              <a:rPr lang="ru-RU" dirty="0" err="1" smtClean="0"/>
              <a:t>або</a:t>
            </a:r>
            <a:r>
              <a:rPr lang="ru-RU" dirty="0" smtClean="0"/>
              <a:t> </a:t>
            </a:r>
            <a:r>
              <a:rPr lang="ru-RU" dirty="0" err="1" smtClean="0"/>
              <a:t>Мулга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0" y="1571612"/>
            <a:ext cx="3748086" cy="4343400"/>
          </a:xfrm>
        </p:spPr>
        <p:txBody>
          <a:bodyPr/>
          <a:lstStyle/>
          <a:p>
            <a:r>
              <a:rPr lang="ru-RU" dirty="0" err="1" smtClean="0"/>
              <a:t>Місце</a:t>
            </a:r>
            <a:r>
              <a:rPr lang="ru-RU" dirty="0" smtClean="0"/>
              <a:t> </a:t>
            </a:r>
            <a:r>
              <a:rPr lang="ru-RU" dirty="0" err="1" smtClean="0"/>
              <a:t>проживання</a:t>
            </a:r>
            <a:r>
              <a:rPr lang="ru-RU" dirty="0" smtClean="0"/>
              <a:t> - </a:t>
            </a:r>
            <a:r>
              <a:rPr lang="ru-RU" dirty="0" err="1" smtClean="0"/>
              <a:t>Австралія</a:t>
            </a:r>
            <a:r>
              <a:rPr lang="ru-RU" dirty="0" smtClean="0"/>
              <a:t>, </a:t>
            </a:r>
            <a:r>
              <a:rPr lang="ru-RU" dirty="0" err="1" smtClean="0"/>
              <a:t>прилеглі</a:t>
            </a:r>
            <a:r>
              <a:rPr lang="ru-RU" dirty="0" smtClean="0"/>
              <a:t> </a:t>
            </a:r>
            <a:r>
              <a:rPr lang="ru-RU" dirty="0" err="1" smtClean="0"/>
              <a:t>ліса</a:t>
            </a:r>
            <a:r>
              <a:rPr lang="ru-RU" dirty="0" smtClean="0"/>
              <a:t> 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пустелі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dirty="0" smtClean="0"/>
              <a:t>За один</a:t>
            </a:r>
            <a:r>
              <a:rPr lang="ru-RU" dirty="0" smtClean="0"/>
              <a:t> укус </a:t>
            </a:r>
            <a:r>
              <a:rPr lang="ru-RU" dirty="0" err="1" smtClean="0"/>
              <a:t>середня</a:t>
            </a:r>
            <a:r>
              <a:rPr lang="ru-RU" dirty="0" smtClean="0"/>
              <a:t> </a:t>
            </a:r>
            <a:r>
              <a:rPr lang="ru-RU" dirty="0" err="1" smtClean="0"/>
              <a:t>змія</a:t>
            </a:r>
            <a:r>
              <a:rPr lang="ru-RU" dirty="0" smtClean="0"/>
              <a:t> </a:t>
            </a:r>
            <a:r>
              <a:rPr lang="ru-RU" dirty="0" err="1" smtClean="0"/>
              <a:t>мулга</a:t>
            </a:r>
            <a:r>
              <a:rPr lang="ru-RU" dirty="0" smtClean="0"/>
              <a:t> </a:t>
            </a:r>
            <a:r>
              <a:rPr lang="ru-RU" dirty="0" err="1" smtClean="0"/>
              <a:t>може</a:t>
            </a:r>
            <a:r>
              <a:rPr lang="ru-RU" dirty="0" smtClean="0"/>
              <a:t> </a:t>
            </a:r>
            <a:r>
              <a:rPr lang="ru-RU" dirty="0" err="1" smtClean="0"/>
              <a:t>виділити</a:t>
            </a:r>
            <a:r>
              <a:rPr lang="ru-RU" dirty="0" smtClean="0"/>
              <a:t> 150 мг </a:t>
            </a:r>
            <a:r>
              <a:rPr lang="ru-RU" dirty="0" err="1" smtClean="0"/>
              <a:t>отрути</a:t>
            </a:r>
            <a:r>
              <a:rPr lang="ru-RU" dirty="0" smtClean="0"/>
              <a:t>. </a:t>
            </a:r>
            <a:r>
              <a:rPr lang="ru-RU" dirty="0" err="1" smtClean="0"/>
              <a:t>Розміри</a:t>
            </a:r>
            <a:r>
              <a:rPr lang="ru-RU" dirty="0" smtClean="0"/>
              <a:t> </a:t>
            </a:r>
            <a:r>
              <a:rPr lang="ru-RU" dirty="0" err="1" smtClean="0"/>
              <a:t>змії</a:t>
            </a:r>
            <a:r>
              <a:rPr lang="ru-RU" dirty="0" smtClean="0"/>
              <a:t> - 2,5 - </a:t>
            </a:r>
            <a:r>
              <a:rPr lang="ru-RU" dirty="0" smtClean="0"/>
              <a:t>3 </a:t>
            </a:r>
            <a:r>
              <a:rPr lang="ru-RU" dirty="0" err="1" smtClean="0"/>
              <a:t>метри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" name="Содержимое 4" descr="images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857620" y="1500173"/>
            <a:ext cx="4143404" cy="2917453"/>
          </a:xfrm>
        </p:spPr>
      </p:pic>
      <p:pic>
        <p:nvPicPr>
          <p:cNvPr id="9218" name="Picture 2" descr="C:\Users\admin\Desktop\64605619_korichnevuyy_koro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7620" y="4286256"/>
            <a:ext cx="4429156" cy="2357454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42852"/>
            <a:ext cx="8077200" cy="86995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1 місце - </a:t>
            </a:r>
            <a:r>
              <a:rPr lang="ru-RU" dirty="0" err="1" smtClean="0"/>
              <a:t>Тайпан</a:t>
            </a:r>
            <a:r>
              <a:rPr lang="ru-RU" dirty="0" smtClean="0"/>
              <a:t> </a:t>
            </a:r>
            <a:r>
              <a:rPr lang="ru-RU" dirty="0" err="1" smtClean="0"/>
              <a:t>або</a:t>
            </a:r>
            <a:r>
              <a:rPr lang="ru-RU" dirty="0" smtClean="0"/>
              <a:t> </a:t>
            </a:r>
            <a:r>
              <a:rPr lang="ru-RU" dirty="0" err="1" smtClean="0"/>
              <a:t>Жорстока</a:t>
            </a:r>
            <a:r>
              <a:rPr lang="ru-RU" dirty="0" smtClean="0"/>
              <a:t> </a:t>
            </a:r>
            <a:r>
              <a:rPr lang="ru-RU" dirty="0" err="1" smtClean="0"/>
              <a:t>змія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0" y="1571612"/>
            <a:ext cx="5000628" cy="5143536"/>
          </a:xfrm>
        </p:spPr>
        <p:txBody>
          <a:bodyPr>
            <a:normAutofit fontScale="92500"/>
          </a:bodyPr>
          <a:lstStyle/>
          <a:p>
            <a:r>
              <a:rPr lang="ru-RU" dirty="0" err="1" smtClean="0"/>
              <a:t>Мешкає</a:t>
            </a:r>
            <a:r>
              <a:rPr lang="ru-RU" dirty="0" smtClean="0"/>
              <a:t> в </a:t>
            </a:r>
            <a:r>
              <a:rPr lang="ru-RU" dirty="0" err="1" smtClean="0"/>
              <a:t>Центральній</a:t>
            </a:r>
            <a:r>
              <a:rPr lang="ru-RU" dirty="0" smtClean="0"/>
              <a:t> </a:t>
            </a:r>
            <a:r>
              <a:rPr lang="ru-RU" dirty="0" err="1" smtClean="0"/>
              <a:t>Австралії</a:t>
            </a:r>
            <a:r>
              <a:rPr lang="ru-RU" dirty="0" smtClean="0"/>
              <a:t>. </a:t>
            </a:r>
            <a:r>
              <a:rPr lang="ru-RU" dirty="0" err="1" smtClean="0"/>
              <a:t>Досягає</a:t>
            </a:r>
            <a:r>
              <a:rPr lang="ru-RU" dirty="0" smtClean="0"/>
              <a:t> до 1,9 </a:t>
            </a:r>
            <a:r>
              <a:rPr lang="ru-RU" dirty="0" err="1" smtClean="0"/>
              <a:t>метрів</a:t>
            </a:r>
            <a:r>
              <a:rPr lang="ru-RU" dirty="0" smtClean="0"/>
              <a:t>. </a:t>
            </a:r>
            <a:r>
              <a:rPr lang="ru-RU" dirty="0" err="1" smtClean="0"/>
              <a:t>Забарвлення</a:t>
            </a:r>
            <a:r>
              <a:rPr lang="ru-RU" dirty="0" smtClean="0"/>
              <a:t> </a:t>
            </a:r>
            <a:r>
              <a:rPr lang="ru-RU" dirty="0" err="1" smtClean="0"/>
              <a:t>змінюється</a:t>
            </a:r>
            <a:r>
              <a:rPr lang="ru-RU" dirty="0" smtClean="0"/>
              <a:t> </a:t>
            </a:r>
            <a:r>
              <a:rPr lang="ru-RU" dirty="0" smtClean="0"/>
              <a:t>в </a:t>
            </a:r>
            <a:r>
              <a:rPr lang="ru-RU" dirty="0" err="1" smtClean="0"/>
              <a:t>залежності</a:t>
            </a:r>
            <a:r>
              <a:rPr lang="ru-RU" dirty="0" smtClean="0"/>
              <a:t> </a:t>
            </a:r>
            <a:r>
              <a:rPr lang="ru-RU" dirty="0" err="1" smtClean="0"/>
              <a:t>від</a:t>
            </a:r>
            <a:r>
              <a:rPr lang="ru-RU" dirty="0" smtClean="0"/>
              <a:t> пори року </a:t>
            </a:r>
            <a:r>
              <a:rPr lang="ru-RU" dirty="0" err="1" smtClean="0"/>
              <a:t>від</a:t>
            </a:r>
            <a:r>
              <a:rPr lang="ru-RU" dirty="0" smtClean="0"/>
              <a:t> темно-коричневого до </a:t>
            </a:r>
            <a:r>
              <a:rPr lang="ru-RU" dirty="0" err="1" smtClean="0"/>
              <a:t>солом'яного</a:t>
            </a:r>
            <a:r>
              <a:rPr lang="ru-RU" dirty="0" smtClean="0"/>
              <a:t>, голова </a:t>
            </a:r>
            <a:r>
              <a:rPr lang="ru-RU" dirty="0" err="1" smtClean="0"/>
              <a:t>може</a:t>
            </a:r>
            <a:r>
              <a:rPr lang="ru-RU" dirty="0" smtClean="0"/>
              <a:t> </a:t>
            </a:r>
            <a:r>
              <a:rPr lang="ru-RU" dirty="0" err="1" smtClean="0"/>
              <a:t>придбатиглянцево-чорне</a:t>
            </a:r>
            <a:r>
              <a:rPr lang="ru-RU" dirty="0" smtClean="0"/>
              <a:t> </a:t>
            </a:r>
            <a:r>
              <a:rPr lang="ru-RU" dirty="0" err="1" smtClean="0"/>
              <a:t>забарвлення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dirty="0" smtClean="0"/>
              <a:t> </a:t>
            </a:r>
            <a:r>
              <a:rPr lang="ru-RU" dirty="0" smtClean="0"/>
              <a:t>Сила</a:t>
            </a:r>
            <a:r>
              <a:rPr lang="ru-RU" dirty="0" smtClean="0"/>
              <a:t> </a:t>
            </a:r>
            <a:r>
              <a:rPr lang="ru-RU" dirty="0" err="1" smtClean="0"/>
              <a:t>отрути</a:t>
            </a:r>
            <a:r>
              <a:rPr lang="ru-RU" dirty="0" smtClean="0"/>
              <a:t> </a:t>
            </a:r>
            <a:r>
              <a:rPr lang="ru-RU" dirty="0" err="1" smtClean="0"/>
              <a:t>така</a:t>
            </a:r>
            <a:r>
              <a:rPr lang="ru-RU" dirty="0" smtClean="0"/>
              <a:t>, </a:t>
            </a:r>
            <a:r>
              <a:rPr lang="ru-RU" dirty="0" err="1" smtClean="0"/>
              <a:t>що</a:t>
            </a:r>
            <a:r>
              <a:rPr lang="ru-RU" dirty="0" smtClean="0"/>
              <a:t> за один укус </a:t>
            </a:r>
            <a:r>
              <a:rPr lang="ru-RU" dirty="0" err="1" smtClean="0"/>
              <a:t>може</a:t>
            </a:r>
            <a:r>
              <a:rPr lang="ru-RU" dirty="0" smtClean="0"/>
              <a:t> </a:t>
            </a:r>
            <a:r>
              <a:rPr lang="ru-RU" dirty="0" err="1" smtClean="0"/>
              <a:t>вбити</a:t>
            </a:r>
            <a:r>
              <a:rPr lang="ru-RU" dirty="0" smtClean="0"/>
              <a:t> </a:t>
            </a:r>
            <a:r>
              <a:rPr lang="ru-RU" dirty="0" err="1" smtClean="0"/>
              <a:t>близько</a:t>
            </a:r>
            <a:r>
              <a:rPr lang="ru-RU" dirty="0" smtClean="0"/>
              <a:t> 100 </a:t>
            </a:r>
            <a:r>
              <a:rPr lang="ru-RU" dirty="0" err="1" smtClean="0"/>
              <a:t>дорослих</a:t>
            </a:r>
            <a:r>
              <a:rPr lang="ru-RU" dirty="0" smtClean="0"/>
              <a:t> людей </a:t>
            </a:r>
            <a:r>
              <a:rPr lang="ru-RU" dirty="0" err="1" smtClean="0"/>
              <a:t>або</a:t>
            </a:r>
            <a:r>
              <a:rPr lang="ru-RU" dirty="0" smtClean="0"/>
              <a:t> 250 000тис. </a:t>
            </a:r>
            <a:r>
              <a:rPr lang="ru-RU" dirty="0" err="1" smtClean="0"/>
              <a:t>мишей</a:t>
            </a:r>
            <a:r>
              <a:rPr lang="ru-RU" dirty="0" smtClean="0"/>
              <a:t>, </a:t>
            </a:r>
            <a:r>
              <a:rPr lang="ru-RU" dirty="0" err="1" smtClean="0"/>
              <a:t>зі</a:t>
            </a:r>
            <a:r>
              <a:rPr lang="ru-RU" dirty="0" smtClean="0"/>
              <a:t> </a:t>
            </a:r>
            <a:r>
              <a:rPr lang="ru-RU" dirty="0" err="1" smtClean="0"/>
              <a:t>среднесмертельною</a:t>
            </a:r>
            <a:r>
              <a:rPr lang="ru-RU" dirty="0" smtClean="0"/>
              <a:t> дозою </a:t>
            </a:r>
            <a:r>
              <a:rPr lang="en-US" dirty="0" smtClean="0"/>
              <a:t>LD50 0,01 mg / kg </a:t>
            </a:r>
            <a:r>
              <a:rPr lang="ru-RU" dirty="0" err="1" smtClean="0"/>
              <a:t>її</a:t>
            </a:r>
            <a:r>
              <a:rPr lang="ru-RU" dirty="0" smtClean="0"/>
              <a:t> </a:t>
            </a:r>
            <a:r>
              <a:rPr lang="ru-RU" dirty="0" err="1" smtClean="0"/>
              <a:t>отрута</a:t>
            </a:r>
            <a:r>
              <a:rPr lang="ru-RU" dirty="0" smtClean="0"/>
              <a:t> </a:t>
            </a:r>
            <a:r>
              <a:rPr lang="ru-RU" dirty="0" err="1" smtClean="0"/>
              <a:t>приблизно</a:t>
            </a:r>
            <a:r>
              <a:rPr lang="ru-RU" dirty="0" smtClean="0"/>
              <a:t> в 50 </a:t>
            </a:r>
            <a:r>
              <a:rPr lang="ru-RU" dirty="0" err="1" smtClean="0"/>
              <a:t>разів</a:t>
            </a:r>
            <a:r>
              <a:rPr lang="ru-RU" dirty="0" smtClean="0"/>
              <a:t> </a:t>
            </a:r>
            <a:r>
              <a:rPr lang="ru-RU" dirty="0" err="1" smtClean="0"/>
              <a:t>сильніша</a:t>
            </a:r>
            <a:r>
              <a:rPr lang="ru-RU" dirty="0" smtClean="0"/>
              <a:t> </a:t>
            </a:r>
            <a:r>
              <a:rPr lang="ru-RU" dirty="0" smtClean="0"/>
              <a:t>за </a:t>
            </a:r>
            <a:r>
              <a:rPr lang="ru-RU" dirty="0" err="1" smtClean="0"/>
              <a:t>отруту</a:t>
            </a:r>
            <a:r>
              <a:rPr lang="ru-RU" dirty="0" smtClean="0"/>
              <a:t> </a:t>
            </a:r>
            <a:r>
              <a:rPr lang="ru-RU" dirty="0" err="1" smtClean="0"/>
              <a:t>кобри</a:t>
            </a:r>
            <a:r>
              <a:rPr lang="ru-RU" dirty="0" smtClean="0"/>
              <a:t>. За один укус </a:t>
            </a:r>
            <a:r>
              <a:rPr lang="ru-RU" dirty="0" err="1" smtClean="0"/>
              <a:t>виділяє</a:t>
            </a:r>
            <a:r>
              <a:rPr lang="ru-RU" dirty="0" smtClean="0"/>
              <a:t> </a:t>
            </a:r>
            <a:r>
              <a:rPr lang="ru-RU" dirty="0" err="1" smtClean="0"/>
              <a:t>приблизно</a:t>
            </a:r>
            <a:r>
              <a:rPr lang="ru-RU" dirty="0" smtClean="0"/>
              <a:t> 100мг </a:t>
            </a:r>
            <a:r>
              <a:rPr lang="ru-RU" dirty="0" err="1" smtClean="0"/>
              <a:t>отрути</a:t>
            </a:r>
            <a:r>
              <a:rPr lang="ru-RU" dirty="0" smtClean="0"/>
              <a:t>. На </a:t>
            </a:r>
            <a:r>
              <a:rPr lang="ru-RU" dirty="0" err="1" smtClean="0"/>
              <a:t>відміну</a:t>
            </a:r>
            <a:r>
              <a:rPr lang="ru-RU" dirty="0" smtClean="0"/>
              <a:t> 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свого</a:t>
            </a:r>
            <a:r>
              <a:rPr lang="ru-RU" dirty="0" smtClean="0"/>
              <a:t> родича  </a:t>
            </a:r>
            <a:r>
              <a:rPr lang="ru-RU" dirty="0" smtClean="0"/>
              <a:t>прибережного </a:t>
            </a:r>
            <a:r>
              <a:rPr lang="ru-RU" dirty="0" err="1" smtClean="0"/>
              <a:t>тайпану</a:t>
            </a:r>
            <a:r>
              <a:rPr lang="ru-RU" dirty="0" smtClean="0"/>
              <a:t> </a:t>
            </a:r>
            <a:r>
              <a:rPr lang="en-US" dirty="0" smtClean="0"/>
              <a:t>- </a:t>
            </a:r>
            <a:r>
              <a:rPr lang="ru-RU" dirty="0" err="1" smtClean="0"/>
              <a:t>жорстока</a:t>
            </a:r>
            <a:r>
              <a:rPr lang="ru-RU" dirty="0" smtClean="0"/>
              <a:t> </a:t>
            </a:r>
            <a:r>
              <a:rPr lang="ru-RU" dirty="0" err="1" smtClean="0"/>
              <a:t>змія</a:t>
            </a:r>
            <a:r>
              <a:rPr lang="ru-RU" dirty="0" smtClean="0"/>
              <a:t> не </a:t>
            </a:r>
            <a:r>
              <a:rPr lang="ru-RU" dirty="0" err="1" smtClean="0"/>
              <a:t>агресивна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dirty="0" smtClean="0"/>
              <a:t>Самки </a:t>
            </a:r>
            <a:r>
              <a:rPr lang="ru-RU" dirty="0" err="1" smtClean="0"/>
              <a:t>відкладають</a:t>
            </a:r>
            <a:r>
              <a:rPr lang="ru-RU" dirty="0" smtClean="0"/>
              <a:t> 12-20 </a:t>
            </a:r>
            <a:r>
              <a:rPr lang="ru-RU" dirty="0" err="1" smtClean="0"/>
              <a:t>яєць</a:t>
            </a:r>
            <a:r>
              <a:rPr lang="ru-RU" dirty="0" smtClean="0"/>
              <a:t> в </a:t>
            </a:r>
            <a:r>
              <a:rPr lang="ru-RU" dirty="0" err="1" smtClean="0"/>
              <a:t>глибоких</a:t>
            </a:r>
            <a:r>
              <a:rPr lang="ru-RU" dirty="0" smtClean="0"/>
              <a:t> </a:t>
            </a:r>
            <a:r>
              <a:rPr lang="ru-RU" dirty="0" err="1" smtClean="0"/>
              <a:t>тріщинах</a:t>
            </a:r>
            <a:r>
              <a:rPr lang="ru-RU" dirty="0" smtClean="0"/>
              <a:t> </a:t>
            </a:r>
            <a:r>
              <a:rPr lang="ru-RU" dirty="0" err="1" smtClean="0"/>
              <a:t>або</a:t>
            </a:r>
            <a:r>
              <a:rPr lang="ru-RU" dirty="0" smtClean="0"/>
              <a:t> </a:t>
            </a:r>
            <a:r>
              <a:rPr lang="ru-RU" dirty="0" err="1" smtClean="0"/>
              <a:t>в</a:t>
            </a:r>
            <a:r>
              <a:rPr lang="ru-RU" dirty="0" smtClean="0"/>
              <a:t> </a:t>
            </a:r>
            <a:r>
              <a:rPr lang="ru-RU" dirty="0" err="1" smtClean="0"/>
              <a:t>покинутих</a:t>
            </a:r>
            <a:r>
              <a:rPr lang="ru-RU" dirty="0" smtClean="0"/>
              <a:t> норах; </a:t>
            </a:r>
            <a:r>
              <a:rPr lang="ru-RU" dirty="0" err="1" smtClean="0"/>
              <a:t>інкубаціятриває</a:t>
            </a:r>
            <a:r>
              <a:rPr lang="ru-RU" dirty="0" smtClean="0"/>
              <a:t> </a:t>
            </a:r>
            <a:r>
              <a:rPr lang="ru-RU" dirty="0" err="1" smtClean="0"/>
              <a:t>бл</a:t>
            </a:r>
            <a:r>
              <a:rPr lang="ru-RU" dirty="0" smtClean="0"/>
              <a:t>. 66 </a:t>
            </a:r>
            <a:r>
              <a:rPr lang="ru-RU" dirty="0" err="1" smtClean="0"/>
              <a:t>днів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7" name="Содержимое 6" descr="64605262_taypan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5072034" y="1571612"/>
            <a:ext cx="3857684" cy="3786214"/>
          </a:xfrm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358246" cy="928694"/>
          </a:xfrm>
        </p:spPr>
        <p:txBody>
          <a:bodyPr>
            <a:normAutofit/>
          </a:bodyPr>
          <a:lstStyle/>
          <a:p>
            <a:r>
              <a:rPr lang="uk-UA" dirty="0" smtClean="0"/>
              <a:t>10 місце –смертельні змії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idx="2"/>
          </p:nvPr>
        </p:nvSpPr>
        <p:spPr>
          <a:xfrm>
            <a:off x="0" y="1571612"/>
            <a:ext cx="5929322" cy="5286388"/>
          </a:xfrm>
        </p:spPr>
        <p:txBody>
          <a:bodyPr>
            <a:noAutofit/>
          </a:bodyPr>
          <a:lstStyle/>
          <a:p>
            <a:r>
              <a:rPr lang="ru-RU" dirty="0" smtClean="0"/>
              <a:t>Смертельні змії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Мешкають в Австралії. Всі вони ведуть переважно нічний спосіб життя і вкрай потайливі, вдень більшу частину часу проводять, чекаючи в засідці </a:t>
            </a:r>
            <a:r>
              <a:rPr lang="ru-RU" dirty="0" smtClean="0"/>
              <a:t>жертву </a:t>
            </a:r>
            <a:r>
              <a:rPr lang="ru-RU" dirty="0" err="1" smtClean="0"/>
              <a:t>або</a:t>
            </a:r>
            <a:r>
              <a:rPr lang="ru-RU" dirty="0" smtClean="0"/>
              <a:t> </a:t>
            </a:r>
            <a:r>
              <a:rPr lang="ru-RU" dirty="0" err="1" smtClean="0"/>
              <a:t>відпочивають.Полюють</a:t>
            </a:r>
            <a:r>
              <a:rPr lang="ru-RU" dirty="0" smtClean="0"/>
              <a:t> 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засідки</a:t>
            </a:r>
            <a:r>
              <a:rPr lang="ru-RU" dirty="0" smtClean="0"/>
              <a:t>, ховаючись в опалому листі і скручуючись у вигляді </a:t>
            </a:r>
            <a:r>
              <a:rPr lang="ru-RU" dirty="0" err="1" smtClean="0"/>
              <a:t>нерухомої</a:t>
            </a:r>
            <a:r>
              <a:rPr lang="ru-RU" dirty="0" smtClean="0"/>
              <a:t> </a:t>
            </a:r>
            <a:r>
              <a:rPr lang="ru-RU" dirty="0" err="1" smtClean="0"/>
              <a:t>підкови</a:t>
            </a:r>
            <a:r>
              <a:rPr lang="ru-RU" dirty="0" smtClean="0"/>
              <a:t>, і тільки </a:t>
            </a:r>
            <a:r>
              <a:rPr lang="ru-RU" dirty="0" err="1" smtClean="0"/>
              <a:t>висовують</a:t>
            </a:r>
            <a:r>
              <a:rPr lang="ru-RU" dirty="0" smtClean="0"/>
              <a:t> кінчик хвоста, </a:t>
            </a:r>
            <a:r>
              <a:rPr lang="ru-RU" dirty="0" err="1" smtClean="0"/>
              <a:t>використовуючи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як</a:t>
            </a:r>
            <a:r>
              <a:rPr lang="ru-RU" dirty="0" smtClean="0"/>
              <a:t> приманку.Коли </a:t>
            </a:r>
            <a:r>
              <a:rPr lang="ru-RU" dirty="0" smtClean="0"/>
              <a:t>жертва</a:t>
            </a:r>
            <a:r>
              <a:rPr lang="ru-RU" dirty="0" smtClean="0"/>
              <a:t> зацікавлена </a:t>
            </a:r>
            <a:r>
              <a:rPr lang="ru-RU" dirty="0" smtClean="0"/>
              <a:t>, </a:t>
            </a:r>
            <a:r>
              <a:rPr lang="ru-RU" dirty="0" err="1" smtClean="0"/>
              <a:t>змія</a:t>
            </a:r>
            <a:r>
              <a:rPr lang="ru-RU" dirty="0" smtClean="0"/>
              <a:t> </a:t>
            </a:r>
            <a:r>
              <a:rPr lang="ru-RU" dirty="0" err="1" smtClean="0"/>
              <a:t>миттєво</a:t>
            </a:r>
            <a:r>
              <a:rPr lang="ru-RU" dirty="0" smtClean="0"/>
              <a:t> </a:t>
            </a:r>
            <a:r>
              <a:rPr lang="ru-RU" dirty="0" err="1" smtClean="0"/>
              <a:t>кидається</a:t>
            </a:r>
            <a:r>
              <a:rPr lang="ru-RU" dirty="0" smtClean="0"/>
              <a:t> на здобич.</a:t>
            </a:r>
            <a:br>
              <a:rPr lang="ru-RU" dirty="0" smtClean="0"/>
            </a:br>
            <a:r>
              <a:rPr lang="ru-RU" dirty="0" smtClean="0"/>
              <a:t>В </a:t>
            </a:r>
            <a:r>
              <a:rPr lang="ru-RU" dirty="0" smtClean="0"/>
              <a:t>період розмноження смертельні змії  народжують в середньому 8 </a:t>
            </a:r>
            <a:r>
              <a:rPr lang="ru-RU" dirty="0" smtClean="0"/>
              <a:t>      </a:t>
            </a:r>
            <a:r>
              <a:rPr lang="ru-RU" dirty="0" err="1" smtClean="0"/>
              <a:t>дитинчат</a:t>
            </a:r>
            <a:r>
              <a:rPr lang="ru-RU" dirty="0" smtClean="0"/>
              <a:t>; зрілість настає на 2-3році життя!</a:t>
            </a:r>
            <a:br>
              <a:rPr lang="ru-RU" dirty="0" smtClean="0"/>
            </a:br>
            <a:r>
              <a:rPr lang="ru-RU" dirty="0" smtClean="0"/>
              <a:t>Яд смертельних змій вкрай токсичний - від однієї змії отримують достатньо отрути, </a:t>
            </a:r>
            <a:r>
              <a:rPr lang="ru-RU" dirty="0" err="1" smtClean="0"/>
              <a:t>щоб</a:t>
            </a:r>
            <a:r>
              <a:rPr lang="ru-RU" dirty="0" smtClean="0"/>
              <a:t> </a:t>
            </a:r>
            <a:r>
              <a:rPr lang="ru-RU" dirty="0" err="1" smtClean="0"/>
              <a:t>вбити</a:t>
            </a:r>
            <a:r>
              <a:rPr lang="ru-RU" dirty="0" smtClean="0"/>
              <a:t> 2,285 мишей. При   укусі смертельна змія уприскує 70-100 мг отрути .</a:t>
            </a:r>
            <a:endParaRPr lang="ru-RU" dirty="0"/>
          </a:p>
        </p:txBody>
      </p:sp>
      <p:pic>
        <p:nvPicPr>
          <p:cNvPr id="6" name="Содержимое 5" descr="Гадюкообразная смертельная змея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6000760" y="1571612"/>
            <a:ext cx="3016882" cy="2571768"/>
          </a:xfrm>
        </p:spPr>
      </p:pic>
      <p:pic>
        <p:nvPicPr>
          <p:cNvPr id="1026" name="Picture 2" descr="C:\Users\admin\Desktop\zmey_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00759" y="4286256"/>
            <a:ext cx="3000397" cy="2071702"/>
          </a:xfrm>
          <a:prstGeom prst="rect">
            <a:avLst/>
          </a:prstGeom>
          <a:noFill/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9 місце – Африканський </a:t>
            </a:r>
            <a:r>
              <a:rPr lang="uk-UA" dirty="0" err="1" smtClean="0"/>
              <a:t>бумсланг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0" y="1571612"/>
            <a:ext cx="4929190" cy="5286388"/>
          </a:xfrm>
        </p:spPr>
        <p:txBody>
          <a:bodyPr>
            <a:normAutofit fontScale="92500" lnSpcReduction="20000"/>
          </a:bodyPr>
          <a:lstStyle/>
          <a:p>
            <a:r>
              <a:rPr lang="ru-RU" dirty="0" err="1" smtClean="0"/>
              <a:t>Африканський</a:t>
            </a:r>
            <a:r>
              <a:rPr lang="ru-RU" dirty="0" smtClean="0"/>
              <a:t> </a:t>
            </a:r>
            <a:r>
              <a:rPr lang="ru-RU" dirty="0" err="1" smtClean="0"/>
              <a:t>бумсланг</a:t>
            </a:r>
            <a:r>
              <a:rPr lang="ru-RU" dirty="0" smtClean="0"/>
              <a:t>. 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Ареал </a:t>
            </a:r>
            <a:r>
              <a:rPr lang="ru-RU" dirty="0" err="1" smtClean="0"/>
              <a:t>проживання</a:t>
            </a:r>
            <a:r>
              <a:rPr lang="ru-RU" dirty="0" smtClean="0"/>
              <a:t> - </a:t>
            </a:r>
            <a:r>
              <a:rPr lang="ru-RU" dirty="0" err="1" smtClean="0"/>
              <a:t>Південна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 </a:t>
            </a:r>
            <a:r>
              <a:rPr lang="ru-RU" dirty="0" err="1" smtClean="0"/>
              <a:t>Південно-Західна</a:t>
            </a:r>
            <a:r>
              <a:rPr lang="ru-RU" dirty="0" smtClean="0"/>
              <a:t> Африка, </a:t>
            </a:r>
            <a:r>
              <a:rPr lang="ru-RU" dirty="0" err="1" smtClean="0"/>
              <a:t>Танзанія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dirty="0" err="1" smtClean="0"/>
              <a:t>Довжина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 50см до 3 </a:t>
            </a:r>
            <a:r>
              <a:rPr lang="ru-RU" dirty="0" err="1" smtClean="0"/>
              <a:t>метрів</a:t>
            </a:r>
            <a:r>
              <a:rPr lang="ru-RU" dirty="0" smtClean="0"/>
              <a:t>. </a:t>
            </a:r>
            <a:r>
              <a:rPr lang="ru-RU" dirty="0" err="1" smtClean="0"/>
              <a:t>Швидко</a:t>
            </a:r>
            <a:r>
              <a:rPr lang="ru-RU" dirty="0" smtClean="0"/>
              <a:t> лазить по деревах, </a:t>
            </a:r>
            <a:r>
              <a:rPr lang="ru-RU" dirty="0" err="1" smtClean="0"/>
              <a:t>ховається</a:t>
            </a:r>
            <a:r>
              <a:rPr lang="ru-RU" dirty="0" smtClean="0"/>
              <a:t> в </a:t>
            </a:r>
            <a:r>
              <a:rPr lang="ru-RU" dirty="0" err="1" smtClean="0"/>
              <a:t>засідці</a:t>
            </a:r>
            <a:r>
              <a:rPr lang="ru-RU" dirty="0" smtClean="0"/>
              <a:t>,</a:t>
            </a:r>
            <a:r>
              <a:rPr lang="ru-RU" dirty="0" smtClean="0"/>
              <a:t> </a:t>
            </a:r>
            <a:r>
              <a:rPr lang="ru-RU" dirty="0" err="1" smtClean="0"/>
              <a:t>в</a:t>
            </a:r>
            <a:r>
              <a:rPr lang="ru-RU" dirty="0" smtClean="0"/>
              <a:t> </a:t>
            </a:r>
            <a:r>
              <a:rPr lang="ru-RU" dirty="0" err="1" smtClean="0"/>
              <a:t>чагарниках</a:t>
            </a:r>
            <a:r>
              <a:rPr lang="ru-RU" dirty="0" smtClean="0"/>
              <a:t>, </a:t>
            </a:r>
            <a:r>
              <a:rPr lang="ru-RU" dirty="0" err="1" smtClean="0"/>
              <a:t>залишаючись</a:t>
            </a:r>
            <a:r>
              <a:rPr lang="ru-RU" dirty="0" smtClean="0"/>
              <a:t> </a:t>
            </a:r>
            <a:r>
              <a:rPr lang="ru-RU" dirty="0" err="1" smtClean="0"/>
              <a:t>довго</a:t>
            </a:r>
            <a:r>
              <a:rPr lang="ru-RU" dirty="0" smtClean="0"/>
              <a:t> </a:t>
            </a:r>
            <a:r>
              <a:rPr lang="ru-RU" dirty="0" err="1" smtClean="0"/>
              <a:t>нерухомою</a:t>
            </a:r>
            <a:r>
              <a:rPr lang="ru-RU" dirty="0" smtClean="0"/>
              <a:t>, </a:t>
            </a:r>
            <a:r>
              <a:rPr lang="ru-RU" dirty="0" err="1" smtClean="0"/>
              <a:t>але</a:t>
            </a:r>
            <a:r>
              <a:rPr lang="ru-RU" dirty="0" smtClean="0"/>
              <a:t> при </a:t>
            </a:r>
            <a:r>
              <a:rPr lang="ru-RU" dirty="0" err="1" smtClean="0"/>
              <a:t>необхідності</a:t>
            </a:r>
            <a:r>
              <a:rPr lang="ru-RU" dirty="0" smtClean="0"/>
              <a:t> </a:t>
            </a:r>
            <a:r>
              <a:rPr lang="ru-RU" dirty="0" err="1" smtClean="0"/>
              <a:t>може</a:t>
            </a:r>
            <a:r>
              <a:rPr lang="ru-RU" dirty="0" smtClean="0"/>
              <a:t> </a:t>
            </a:r>
            <a:r>
              <a:rPr lang="ru-RU" dirty="0" err="1" smtClean="0"/>
              <a:t>спіймати</a:t>
            </a:r>
            <a:r>
              <a:rPr lang="ru-RU" dirty="0" smtClean="0"/>
              <a:t> </a:t>
            </a:r>
            <a:r>
              <a:rPr lang="ru-RU" dirty="0" smtClean="0"/>
              <a:t>птаха на </a:t>
            </a:r>
            <a:r>
              <a:rPr lang="ru-RU" dirty="0" err="1" smtClean="0"/>
              <a:t>льоту.Передні</a:t>
            </a:r>
            <a:r>
              <a:rPr lang="ru-RU" dirty="0" smtClean="0"/>
              <a:t> </a:t>
            </a:r>
            <a:r>
              <a:rPr lang="ru-RU" dirty="0" err="1" smtClean="0"/>
              <a:t>зуби</a:t>
            </a:r>
            <a:r>
              <a:rPr lang="ru-RU" dirty="0" smtClean="0"/>
              <a:t> </a:t>
            </a:r>
            <a:r>
              <a:rPr lang="ru-RU" dirty="0" err="1" smtClean="0"/>
              <a:t>бумсланг</a:t>
            </a:r>
            <a:r>
              <a:rPr lang="ru-RU" dirty="0" smtClean="0"/>
              <a:t> </a:t>
            </a:r>
            <a:r>
              <a:rPr lang="ru-RU" dirty="0" err="1" smtClean="0"/>
              <a:t>відхилені</a:t>
            </a:r>
            <a:r>
              <a:rPr lang="ru-RU" dirty="0" smtClean="0"/>
              <a:t> </a:t>
            </a:r>
            <a:r>
              <a:rPr lang="ru-RU" dirty="0" err="1" smtClean="0"/>
              <a:t>всередину,тому</a:t>
            </a:r>
            <a:r>
              <a:rPr lang="ru-RU" dirty="0" smtClean="0"/>
              <a:t> </a:t>
            </a:r>
            <a:r>
              <a:rPr lang="ru-RU" dirty="0" err="1" smtClean="0"/>
              <a:t>нападає</a:t>
            </a:r>
            <a:r>
              <a:rPr lang="ru-RU" dirty="0" smtClean="0"/>
              <a:t> </a:t>
            </a:r>
            <a:r>
              <a:rPr lang="ru-RU" dirty="0" err="1" smtClean="0"/>
              <a:t>ця</a:t>
            </a:r>
            <a:r>
              <a:rPr lang="ru-RU" dirty="0" smtClean="0"/>
              <a:t> </a:t>
            </a:r>
            <a:r>
              <a:rPr lang="ru-RU" dirty="0" err="1" smtClean="0"/>
              <a:t>змія</a:t>
            </a:r>
            <a:r>
              <a:rPr lang="ru-RU" dirty="0" smtClean="0"/>
              <a:t> </a:t>
            </a:r>
            <a:r>
              <a:rPr lang="ru-RU" dirty="0" err="1" smtClean="0"/>
              <a:t>частіше</a:t>
            </a:r>
            <a:r>
              <a:rPr lang="ru-RU" dirty="0" smtClean="0"/>
              <a:t> на </a:t>
            </a:r>
            <a:r>
              <a:rPr lang="ru-RU" dirty="0" err="1" smtClean="0"/>
              <a:t>дрібну</a:t>
            </a:r>
            <a:r>
              <a:rPr lang="ru-RU" dirty="0" smtClean="0"/>
              <a:t> </a:t>
            </a:r>
            <a:r>
              <a:rPr lang="ru-RU" dirty="0" err="1" smtClean="0"/>
              <a:t>здобич</a:t>
            </a:r>
            <a:r>
              <a:rPr lang="ru-RU" dirty="0" smtClean="0"/>
              <a:t>. </a:t>
            </a:r>
            <a:r>
              <a:rPr lang="ru-RU" dirty="0" err="1" smtClean="0"/>
              <a:t>Маючи</a:t>
            </a:r>
            <a:r>
              <a:rPr lang="ru-RU" dirty="0" smtClean="0"/>
              <a:t> справу </a:t>
            </a:r>
            <a:r>
              <a:rPr lang="ru-RU" dirty="0" err="1" smtClean="0"/>
              <a:t>з</a:t>
            </a:r>
            <a:r>
              <a:rPr lang="ru-RU" dirty="0" smtClean="0"/>
              <a:t> людьми </a:t>
            </a:r>
            <a:r>
              <a:rPr lang="ru-RU" dirty="0" err="1" smtClean="0"/>
              <a:t>й</a:t>
            </a:r>
            <a:r>
              <a:rPr lang="ru-RU" dirty="0" smtClean="0"/>
              <a:t> великими </a:t>
            </a:r>
            <a:r>
              <a:rPr lang="ru-RU" dirty="0" err="1" smtClean="0"/>
              <a:t>тваринами</a:t>
            </a:r>
            <a:r>
              <a:rPr lang="ru-RU" dirty="0" smtClean="0"/>
              <a:t>, </a:t>
            </a:r>
            <a:r>
              <a:rPr lang="ru-RU" dirty="0" err="1" smtClean="0"/>
              <a:t>бумслангу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чисто </a:t>
            </a:r>
            <a:r>
              <a:rPr lang="ru-RU" dirty="0" err="1" smtClean="0"/>
              <a:t>механічних</a:t>
            </a:r>
            <a:r>
              <a:rPr lang="ru-RU" dirty="0" smtClean="0"/>
              <a:t> причин </a:t>
            </a:r>
            <a:r>
              <a:rPr lang="ru-RU" dirty="0" err="1" smtClean="0"/>
              <a:t>важко</a:t>
            </a:r>
            <a:r>
              <a:rPr lang="ru-RU" dirty="0" smtClean="0"/>
              <a:t> </a:t>
            </a:r>
            <a:r>
              <a:rPr lang="ru-RU" dirty="0" err="1" smtClean="0"/>
              <a:t>здійснити</a:t>
            </a:r>
            <a:r>
              <a:rPr lang="ru-RU" dirty="0" smtClean="0"/>
              <a:t> </a:t>
            </a:r>
            <a:r>
              <a:rPr lang="ru-RU" dirty="0" err="1" smtClean="0"/>
              <a:t>смертельний</a:t>
            </a:r>
            <a:r>
              <a:rPr lang="ru-RU" dirty="0" smtClean="0"/>
              <a:t> </a:t>
            </a:r>
            <a:r>
              <a:rPr lang="ru-RU" dirty="0" err="1" smtClean="0"/>
              <a:t>укусНебезпека</a:t>
            </a:r>
            <a:r>
              <a:rPr lang="ru-RU" dirty="0" smtClean="0"/>
              <a:t> </a:t>
            </a:r>
            <a:r>
              <a:rPr lang="ru-RU" dirty="0" err="1" smtClean="0"/>
              <a:t>зустрічі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бумслангом</a:t>
            </a:r>
            <a:r>
              <a:rPr lang="ru-RU" dirty="0" smtClean="0"/>
              <a:t> </a:t>
            </a:r>
            <a:r>
              <a:rPr lang="ru-RU" dirty="0" err="1" smtClean="0"/>
              <a:t>трохи</a:t>
            </a:r>
            <a:r>
              <a:rPr lang="ru-RU" dirty="0" smtClean="0"/>
              <a:t> </a:t>
            </a:r>
            <a:r>
              <a:rPr lang="ru-RU" dirty="0" err="1" smtClean="0"/>
              <a:t>зменшується</a:t>
            </a:r>
            <a:r>
              <a:rPr lang="ru-RU" dirty="0" smtClean="0"/>
              <a:t> </a:t>
            </a:r>
            <a:r>
              <a:rPr lang="ru-RU" dirty="0" err="1" smtClean="0"/>
              <a:t>тим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ця</a:t>
            </a:r>
            <a:r>
              <a:rPr lang="ru-RU" dirty="0" smtClean="0"/>
              <a:t> </a:t>
            </a:r>
            <a:r>
              <a:rPr lang="ru-RU" dirty="0" err="1" smtClean="0"/>
              <a:t>змія</a:t>
            </a:r>
            <a:r>
              <a:rPr lang="ru-RU" dirty="0" smtClean="0"/>
              <a:t> </a:t>
            </a:r>
            <a:r>
              <a:rPr lang="ru-RU" dirty="0" err="1" smtClean="0"/>
              <a:t>мирної</a:t>
            </a:r>
            <a:r>
              <a:rPr lang="ru-RU" dirty="0" smtClean="0"/>
              <a:t> </a:t>
            </a:r>
            <a:r>
              <a:rPr lang="ru-RU" dirty="0" err="1" smtClean="0"/>
              <a:t>вдачі</a:t>
            </a:r>
            <a:r>
              <a:rPr lang="ru-RU" dirty="0" smtClean="0"/>
              <a:t>, при </a:t>
            </a:r>
            <a:r>
              <a:rPr lang="ru-RU" dirty="0" err="1" smtClean="0"/>
              <a:t>зустрічі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людиною</a:t>
            </a:r>
            <a:r>
              <a:rPr lang="ru-RU" dirty="0" smtClean="0"/>
              <a:t> </a:t>
            </a:r>
            <a:r>
              <a:rPr lang="ru-RU" dirty="0" err="1" smtClean="0"/>
              <a:t>завжди</a:t>
            </a:r>
            <a:r>
              <a:rPr lang="ru-RU" dirty="0" smtClean="0"/>
              <a:t> </a:t>
            </a:r>
            <a:r>
              <a:rPr lang="ru-RU" dirty="0" err="1" smtClean="0"/>
              <a:t>намагається</a:t>
            </a:r>
            <a:r>
              <a:rPr lang="ru-RU" dirty="0" smtClean="0"/>
              <a:t> </a:t>
            </a:r>
            <a:r>
              <a:rPr lang="ru-RU" dirty="0" err="1" smtClean="0"/>
              <a:t>зникнути</a:t>
            </a:r>
            <a:r>
              <a:rPr lang="ru-RU" dirty="0" smtClean="0"/>
              <a:t>,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потрібно</a:t>
            </a:r>
            <a:r>
              <a:rPr lang="ru-RU" dirty="0" smtClean="0"/>
              <a:t> </a:t>
            </a:r>
            <a:r>
              <a:rPr lang="ru-RU" dirty="0" err="1" smtClean="0"/>
              <a:t>докласти</a:t>
            </a:r>
            <a:r>
              <a:rPr lang="ru-RU" dirty="0" smtClean="0"/>
              <a:t> </a:t>
            </a:r>
            <a:r>
              <a:rPr lang="ru-RU" dirty="0" err="1" smtClean="0"/>
              <a:t>спеціальних</a:t>
            </a:r>
            <a:r>
              <a:rPr lang="ru-RU" dirty="0" smtClean="0"/>
              <a:t> </a:t>
            </a:r>
            <a:r>
              <a:rPr lang="ru-RU" dirty="0" err="1" smtClean="0"/>
              <a:t>зусиль</a:t>
            </a:r>
            <a:r>
              <a:rPr lang="ru-RU" dirty="0" smtClean="0"/>
              <a:t>, </a:t>
            </a:r>
            <a:r>
              <a:rPr lang="ru-RU" dirty="0" err="1" smtClean="0"/>
              <a:t>щоб</a:t>
            </a:r>
            <a:r>
              <a:rPr lang="ru-RU" dirty="0" smtClean="0"/>
              <a:t> привести </a:t>
            </a:r>
            <a:r>
              <a:rPr lang="ru-RU" dirty="0" err="1" smtClean="0"/>
              <a:t>її</a:t>
            </a:r>
            <a:r>
              <a:rPr lang="ru-RU" dirty="0" smtClean="0"/>
              <a:t> в </a:t>
            </a:r>
            <a:r>
              <a:rPr lang="ru-RU" dirty="0" err="1" smtClean="0"/>
              <a:t>агресивний</a:t>
            </a:r>
            <a:r>
              <a:rPr lang="ru-RU" dirty="0" smtClean="0"/>
              <a:t> </a:t>
            </a:r>
            <a:r>
              <a:rPr lang="ru-RU" dirty="0" err="1" smtClean="0"/>
              <a:t>настрій</a:t>
            </a:r>
            <a:r>
              <a:rPr lang="ru-RU" dirty="0" smtClean="0"/>
              <a:t>. </a:t>
            </a:r>
            <a:r>
              <a:rPr lang="ru-RU" dirty="0" err="1" smtClean="0"/>
              <a:t>Роздратований</a:t>
            </a:r>
            <a:r>
              <a:rPr lang="ru-RU" dirty="0" smtClean="0"/>
              <a:t> </a:t>
            </a:r>
            <a:r>
              <a:rPr lang="ru-RU" dirty="0" err="1" smtClean="0"/>
              <a:t>бумсланг</a:t>
            </a:r>
            <a:r>
              <a:rPr lang="ru-RU" dirty="0" smtClean="0"/>
              <a:t> </a:t>
            </a:r>
            <a:r>
              <a:rPr lang="ru-RU" dirty="0" err="1" smtClean="0"/>
              <a:t>піднімає</a:t>
            </a:r>
            <a:r>
              <a:rPr lang="ru-RU" dirty="0" smtClean="0"/>
              <a:t> вертикально </a:t>
            </a:r>
            <a:r>
              <a:rPr lang="ru-RU" dirty="0" err="1" smtClean="0"/>
              <a:t>вгору</a:t>
            </a:r>
            <a:r>
              <a:rPr lang="ru-RU" dirty="0" smtClean="0"/>
              <a:t> </a:t>
            </a:r>
            <a:r>
              <a:rPr lang="ru-RU" dirty="0" err="1" smtClean="0"/>
              <a:t>передню</a:t>
            </a:r>
            <a:r>
              <a:rPr lang="ru-RU" dirty="0" smtClean="0"/>
              <a:t> </a:t>
            </a:r>
            <a:r>
              <a:rPr lang="ru-RU" dirty="0" err="1" smtClean="0"/>
              <a:t>частину</a:t>
            </a:r>
            <a:r>
              <a:rPr lang="ru-RU" dirty="0" smtClean="0"/>
              <a:t> </a:t>
            </a:r>
            <a:r>
              <a:rPr lang="ru-RU" dirty="0" err="1" smtClean="0"/>
              <a:t>тіла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сильно </a:t>
            </a:r>
            <a:r>
              <a:rPr lang="ru-RU" dirty="0" err="1" smtClean="0"/>
              <a:t>роздмухує</a:t>
            </a:r>
            <a:r>
              <a:rPr lang="ru-RU" dirty="0" smtClean="0"/>
              <a:t> </a:t>
            </a:r>
            <a:r>
              <a:rPr lang="ru-RU" dirty="0" err="1" smtClean="0"/>
              <a:t>шию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6" name="Содержимое 5" descr="64608064_bumslang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5000628" y="1571612"/>
            <a:ext cx="3929090" cy="2786082"/>
          </a:xfrm>
        </p:spPr>
      </p:pic>
      <p:pic>
        <p:nvPicPr>
          <p:cNvPr id="2050" name="Picture 2" descr="C:\Users\admin\Desktop\zmey_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3929066"/>
            <a:ext cx="3963381" cy="2714644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8 місце – </a:t>
            </a:r>
            <a:r>
              <a:rPr lang="uk-UA" dirty="0" err="1" smtClean="0"/>
              <a:t>Арлекіновий</a:t>
            </a:r>
            <a:r>
              <a:rPr lang="uk-UA" dirty="0" smtClean="0"/>
              <a:t> аспід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0" y="1571612"/>
            <a:ext cx="5286380" cy="5143536"/>
          </a:xfrm>
        </p:spPr>
        <p:txBody>
          <a:bodyPr>
            <a:normAutofit fontScale="92500" lnSpcReduction="20000"/>
          </a:bodyPr>
          <a:lstStyle/>
          <a:p>
            <a:r>
              <a:rPr lang="ru-RU" dirty="0" err="1" smtClean="0"/>
              <a:t>Арлекиновий</a:t>
            </a:r>
            <a:r>
              <a:rPr lang="ru-RU" dirty="0" smtClean="0"/>
              <a:t> </a:t>
            </a:r>
            <a:r>
              <a:rPr lang="ru-RU" dirty="0" err="1" smtClean="0"/>
              <a:t>або</a:t>
            </a:r>
            <a:r>
              <a:rPr lang="ru-RU" dirty="0" smtClean="0"/>
              <a:t> </a:t>
            </a:r>
            <a:r>
              <a:rPr lang="ru-RU" dirty="0" err="1" smtClean="0"/>
              <a:t>Східний</a:t>
            </a:r>
            <a:r>
              <a:rPr lang="ru-RU" dirty="0" smtClean="0"/>
              <a:t> </a:t>
            </a:r>
            <a:r>
              <a:rPr lang="ru-RU" dirty="0" err="1" smtClean="0"/>
              <a:t>аспід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dirty="0" err="1" smtClean="0"/>
              <a:t>Мешкає</a:t>
            </a:r>
            <a:r>
              <a:rPr lang="ru-RU" dirty="0" smtClean="0"/>
              <a:t> в </a:t>
            </a:r>
            <a:r>
              <a:rPr lang="ru-RU" dirty="0" err="1" smtClean="0"/>
              <a:t>Північній</a:t>
            </a:r>
            <a:r>
              <a:rPr lang="ru-RU" dirty="0" smtClean="0"/>
              <a:t> </a:t>
            </a:r>
            <a:r>
              <a:rPr lang="ru-RU" dirty="0" err="1" smtClean="0"/>
              <a:t>Америці</a:t>
            </a:r>
            <a:r>
              <a:rPr lang="ru-RU" dirty="0" smtClean="0"/>
              <a:t>, </a:t>
            </a:r>
            <a:r>
              <a:rPr lang="ru-RU" dirty="0" err="1" smtClean="0"/>
              <a:t>її</a:t>
            </a:r>
            <a:r>
              <a:rPr lang="ru-RU" dirty="0" smtClean="0"/>
              <a:t> ареал </a:t>
            </a:r>
            <a:r>
              <a:rPr lang="ru-RU" dirty="0" err="1" smtClean="0"/>
              <a:t>охоплює</a:t>
            </a:r>
            <a:r>
              <a:rPr lang="ru-RU" dirty="0" smtClean="0"/>
              <a:t> </a:t>
            </a:r>
            <a:r>
              <a:rPr lang="ru-RU" dirty="0" err="1" smtClean="0"/>
              <a:t>північний</a:t>
            </a:r>
            <a:r>
              <a:rPr lang="ru-RU" dirty="0" smtClean="0"/>
              <a:t> </a:t>
            </a:r>
            <a:r>
              <a:rPr lang="ru-RU" dirty="0" err="1" smtClean="0"/>
              <a:t>схід</a:t>
            </a:r>
            <a:r>
              <a:rPr lang="ru-RU" dirty="0" smtClean="0"/>
              <a:t> Мексики </a:t>
            </a:r>
            <a:r>
              <a:rPr lang="ru-RU" dirty="0" err="1" smtClean="0"/>
              <a:t>іпівденно-східнучастину</a:t>
            </a:r>
            <a:r>
              <a:rPr lang="ru-RU" dirty="0" smtClean="0"/>
              <a:t> США, на </a:t>
            </a:r>
            <a:r>
              <a:rPr lang="ru-RU" dirty="0" err="1" smtClean="0"/>
              <a:t>північ</a:t>
            </a:r>
            <a:r>
              <a:rPr lang="ru-RU" dirty="0" smtClean="0"/>
              <a:t> до </a:t>
            </a:r>
            <a:r>
              <a:rPr lang="ru-RU" dirty="0" err="1" smtClean="0"/>
              <a:t>штатів</a:t>
            </a:r>
            <a:r>
              <a:rPr lang="ru-RU" dirty="0" smtClean="0"/>
              <a:t> </a:t>
            </a:r>
            <a:r>
              <a:rPr lang="ru-RU" dirty="0" err="1" smtClean="0"/>
              <a:t>Індіана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 </a:t>
            </a:r>
            <a:r>
              <a:rPr lang="ru-RU" dirty="0" err="1" smtClean="0"/>
              <a:t>Кентуккі</a:t>
            </a:r>
            <a:r>
              <a:rPr lang="ru-RU" dirty="0" smtClean="0"/>
              <a:t>. При </a:t>
            </a:r>
            <a:r>
              <a:rPr lang="ru-RU" dirty="0" err="1" smtClean="0"/>
              <a:t>укусі</a:t>
            </a:r>
            <a:r>
              <a:rPr lang="ru-RU" dirty="0" smtClean="0"/>
              <a:t> </a:t>
            </a:r>
            <a:r>
              <a:rPr lang="ru-RU" dirty="0" err="1" smtClean="0"/>
              <a:t>аспід</a:t>
            </a:r>
            <a:r>
              <a:rPr lang="ru-RU" dirty="0" smtClean="0"/>
              <a:t> </a:t>
            </a:r>
            <a:r>
              <a:rPr lang="ru-RU" dirty="0" err="1" smtClean="0"/>
              <a:t>міцно</a:t>
            </a:r>
            <a:r>
              <a:rPr lang="ru-RU" dirty="0" smtClean="0"/>
              <a:t> </a:t>
            </a:r>
            <a:r>
              <a:rPr lang="ru-RU" dirty="0" err="1" smtClean="0"/>
              <a:t>вцеплюється</a:t>
            </a:r>
            <a:r>
              <a:rPr lang="ru-RU" dirty="0" smtClean="0"/>
              <a:t> зубами</a:t>
            </a:r>
            <a:r>
              <a:rPr lang="ru-RU" dirty="0" smtClean="0"/>
              <a:t> </a:t>
            </a:r>
            <a:r>
              <a:rPr lang="ru-RU" dirty="0" err="1" smtClean="0"/>
              <a:t>і</a:t>
            </a:r>
            <a:r>
              <a:rPr lang="ru-RU" dirty="0" smtClean="0"/>
              <a:t> сильно </a:t>
            </a:r>
            <a:r>
              <a:rPr lang="ru-RU" dirty="0" err="1" smtClean="0"/>
              <a:t>стискає</a:t>
            </a:r>
            <a:r>
              <a:rPr lang="ru-RU" dirty="0" smtClean="0"/>
              <a:t> </a:t>
            </a:r>
            <a:r>
              <a:rPr lang="ru-RU" dirty="0" err="1" smtClean="0"/>
              <a:t>щелепи</a:t>
            </a:r>
            <a:r>
              <a:rPr lang="ru-RU" dirty="0" smtClean="0"/>
              <a:t>. </a:t>
            </a:r>
            <a:r>
              <a:rPr lang="ru-RU" dirty="0" err="1" smtClean="0"/>
              <a:t>Отрута</a:t>
            </a:r>
            <a:r>
              <a:rPr lang="ru-RU" dirty="0" smtClean="0"/>
              <a:t> </a:t>
            </a:r>
            <a:r>
              <a:rPr lang="ru-RU" dirty="0" err="1" smtClean="0"/>
              <a:t>цих</a:t>
            </a:r>
            <a:r>
              <a:rPr lang="ru-RU" dirty="0" smtClean="0"/>
              <a:t> невеликих </a:t>
            </a:r>
            <a:r>
              <a:rPr lang="ru-RU" dirty="0" err="1" smtClean="0"/>
              <a:t>змій</a:t>
            </a:r>
            <a:r>
              <a:rPr lang="ru-RU" dirty="0" smtClean="0"/>
              <a:t> </a:t>
            </a:r>
            <a:r>
              <a:rPr lang="ru-RU" dirty="0" err="1" smtClean="0"/>
              <a:t>дуже</a:t>
            </a:r>
            <a:r>
              <a:rPr lang="ru-RU" dirty="0" smtClean="0"/>
              <a:t> </a:t>
            </a:r>
            <a:r>
              <a:rPr lang="ru-RU" dirty="0" smtClean="0"/>
              <a:t>сильна,</a:t>
            </a:r>
            <a:r>
              <a:rPr lang="ru-RU" dirty="0" smtClean="0"/>
              <a:t> 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яскравовираженим</a:t>
            </a:r>
            <a:r>
              <a:rPr lang="ru-RU" dirty="0" smtClean="0"/>
              <a:t> </a:t>
            </a:r>
            <a:r>
              <a:rPr lang="ru-RU" dirty="0" err="1" smtClean="0"/>
              <a:t>нейротоксичним</a:t>
            </a:r>
            <a:r>
              <a:rPr lang="ru-RU" dirty="0" smtClean="0"/>
              <a:t> </a:t>
            </a:r>
            <a:r>
              <a:rPr lang="ru-RU" dirty="0" smtClean="0"/>
              <a:t> </a:t>
            </a:r>
            <a:r>
              <a:rPr lang="ru-RU" dirty="0" err="1" smtClean="0"/>
              <a:t>впливом</a:t>
            </a:r>
            <a:r>
              <a:rPr lang="ru-RU" dirty="0" smtClean="0"/>
              <a:t>. </a:t>
            </a:r>
            <a:r>
              <a:rPr lang="ru-RU" dirty="0" err="1" smtClean="0"/>
              <a:t>Після</a:t>
            </a:r>
            <a:r>
              <a:rPr lang="ru-RU" dirty="0" smtClean="0"/>
              <a:t> укусу у </a:t>
            </a:r>
            <a:r>
              <a:rPr lang="ru-RU" dirty="0" err="1" smtClean="0"/>
              <a:t>жертви</a:t>
            </a:r>
            <a:r>
              <a:rPr lang="ru-RU" dirty="0" smtClean="0"/>
              <a:t> </a:t>
            </a:r>
            <a:r>
              <a:rPr lang="ru-RU" dirty="0" err="1" smtClean="0"/>
              <a:t>настає</a:t>
            </a:r>
            <a:r>
              <a:rPr lang="ru-RU" dirty="0" smtClean="0"/>
              <a:t> </a:t>
            </a:r>
            <a:r>
              <a:rPr lang="ru-RU" dirty="0" err="1" smtClean="0"/>
              <a:t>параліч</a:t>
            </a:r>
            <a:r>
              <a:rPr lang="ru-RU" dirty="0" smtClean="0"/>
              <a:t>, </a:t>
            </a:r>
            <a:r>
              <a:rPr lang="ru-RU" dirty="0" smtClean="0"/>
              <a:t>коллапс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різкий</a:t>
            </a:r>
            <a:r>
              <a:rPr lang="ru-RU" dirty="0" smtClean="0"/>
              <a:t> </a:t>
            </a:r>
            <a:r>
              <a:rPr lang="ru-RU" dirty="0" err="1" smtClean="0"/>
              <a:t>біль</a:t>
            </a:r>
            <a:r>
              <a:rPr lang="ru-RU" dirty="0" smtClean="0"/>
              <a:t> </a:t>
            </a:r>
            <a:r>
              <a:rPr lang="ru-RU" dirty="0" err="1" smtClean="0"/>
              <a:t>навколо</a:t>
            </a:r>
            <a:r>
              <a:rPr lang="ru-RU" dirty="0" smtClean="0"/>
              <a:t> рани. </a:t>
            </a:r>
            <a:r>
              <a:rPr lang="ru-RU" dirty="0" err="1" smtClean="0"/>
              <a:t>Відсоток</a:t>
            </a:r>
            <a:r>
              <a:rPr lang="ru-RU" dirty="0" smtClean="0"/>
              <a:t> </a:t>
            </a:r>
            <a:r>
              <a:rPr lang="ru-RU" dirty="0" err="1" smtClean="0"/>
              <a:t>смертельних</a:t>
            </a:r>
            <a:r>
              <a:rPr lang="ru-RU" dirty="0" smtClean="0"/>
              <a:t> </a:t>
            </a:r>
            <a:r>
              <a:rPr lang="ru-RU" dirty="0" err="1" smtClean="0"/>
              <a:t>випадків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 </a:t>
            </a:r>
            <a:r>
              <a:rPr lang="ru-RU" dirty="0" err="1" smtClean="0"/>
              <a:t>укусів</a:t>
            </a:r>
            <a:r>
              <a:rPr lang="ru-RU" dirty="0" smtClean="0"/>
              <a:t> </a:t>
            </a:r>
            <a:r>
              <a:rPr lang="ru-RU" dirty="0" err="1" smtClean="0"/>
              <a:t>арлекинового</a:t>
            </a:r>
            <a:r>
              <a:rPr lang="ru-RU" dirty="0" smtClean="0"/>
              <a:t> </a:t>
            </a:r>
            <a:r>
              <a:rPr lang="ru-RU" dirty="0" smtClean="0"/>
              <a:t>аспида </a:t>
            </a:r>
            <a:r>
              <a:rPr lang="ru-RU" dirty="0" err="1" smtClean="0"/>
              <a:t>досить</a:t>
            </a:r>
            <a:r>
              <a:rPr lang="ru-RU" dirty="0" smtClean="0"/>
              <a:t> великий. </a:t>
            </a:r>
            <a:r>
              <a:rPr lang="ru-RU" dirty="0" err="1" smtClean="0"/>
              <a:t>Якщо</a:t>
            </a:r>
            <a:r>
              <a:rPr lang="ru-RU" dirty="0" smtClean="0"/>
              <a:t> не </a:t>
            </a:r>
            <a:r>
              <a:rPr lang="ru-RU" dirty="0" err="1" smtClean="0"/>
              <a:t>вжити</a:t>
            </a:r>
            <a:r>
              <a:rPr lang="ru-RU" dirty="0" smtClean="0"/>
              <a:t> </a:t>
            </a:r>
            <a:r>
              <a:rPr lang="ru-RU" dirty="0" err="1" smtClean="0"/>
              <a:t>необхідних</a:t>
            </a:r>
            <a:r>
              <a:rPr lang="ru-RU" dirty="0" smtClean="0"/>
              <a:t> </a:t>
            </a:r>
            <a:r>
              <a:rPr lang="ru-RU" dirty="0" err="1" smtClean="0"/>
              <a:t>заходів</a:t>
            </a:r>
            <a:r>
              <a:rPr lang="ru-RU" dirty="0" smtClean="0"/>
              <a:t>, то </a:t>
            </a:r>
            <a:r>
              <a:rPr lang="ru-RU" dirty="0" err="1" smtClean="0"/>
              <a:t>людина</a:t>
            </a:r>
            <a:r>
              <a:rPr lang="ru-RU" dirty="0" smtClean="0"/>
              <a:t> </a:t>
            </a:r>
            <a:r>
              <a:rPr lang="ru-RU" dirty="0" err="1" smtClean="0"/>
              <a:t>помирає</a:t>
            </a:r>
            <a:r>
              <a:rPr lang="ru-RU" dirty="0" smtClean="0"/>
              <a:t> </a:t>
            </a:r>
            <a:r>
              <a:rPr lang="ru-RU" dirty="0" err="1" smtClean="0"/>
              <a:t>зазвичай</a:t>
            </a:r>
            <a:r>
              <a:rPr lang="ru-RU" dirty="0" smtClean="0"/>
              <a:t> через20-24 </a:t>
            </a:r>
            <a:r>
              <a:rPr lang="ru-RU" dirty="0" err="1" smtClean="0"/>
              <a:t>години</a:t>
            </a:r>
            <a:r>
              <a:rPr lang="ru-RU" dirty="0" smtClean="0"/>
              <a:t> </a:t>
            </a:r>
            <a:r>
              <a:rPr lang="ru-RU" dirty="0" err="1" smtClean="0"/>
              <a:t>після</a:t>
            </a:r>
            <a:r>
              <a:rPr lang="ru-RU" dirty="0" smtClean="0"/>
              <a:t> укусу.</a:t>
            </a:r>
            <a:br>
              <a:rPr lang="ru-RU" dirty="0" smtClean="0"/>
            </a:br>
            <a:r>
              <a:rPr lang="ru-RU" dirty="0" err="1" smtClean="0"/>
              <a:t>Деякі</a:t>
            </a:r>
            <a:r>
              <a:rPr lang="ru-RU" dirty="0" smtClean="0"/>
              <a:t> </a:t>
            </a:r>
            <a:r>
              <a:rPr lang="ru-RU" dirty="0" err="1" smtClean="0"/>
              <a:t>неотруйні</a:t>
            </a:r>
            <a:r>
              <a:rPr lang="ru-RU" dirty="0" smtClean="0"/>
              <a:t> </a:t>
            </a:r>
            <a:r>
              <a:rPr lang="ru-RU" dirty="0" err="1" smtClean="0"/>
              <a:t>змії</a:t>
            </a:r>
            <a:r>
              <a:rPr lang="ru-RU" dirty="0" smtClean="0"/>
              <a:t>, </a:t>
            </a:r>
            <a:r>
              <a:rPr lang="ru-RU" dirty="0" err="1" smtClean="0"/>
              <a:t>наприклад</a:t>
            </a:r>
            <a:r>
              <a:rPr lang="ru-RU" dirty="0" smtClean="0"/>
              <a:t> </a:t>
            </a:r>
            <a:r>
              <a:rPr lang="ru-RU" dirty="0" err="1" smtClean="0"/>
              <a:t>американський</a:t>
            </a:r>
            <a:r>
              <a:rPr lang="ru-RU" dirty="0" smtClean="0"/>
              <a:t> </a:t>
            </a:r>
            <a:r>
              <a:rPr lang="ru-RU" dirty="0" err="1" smtClean="0"/>
              <a:t>вуж</a:t>
            </a:r>
            <a:r>
              <a:rPr lang="ru-RU" dirty="0" smtClean="0"/>
              <a:t>,</a:t>
            </a:r>
            <a:r>
              <a:rPr lang="ru-RU" dirty="0" smtClean="0"/>
              <a:t> </a:t>
            </a:r>
            <a:r>
              <a:rPr lang="ru-RU" dirty="0" err="1" smtClean="0"/>
              <a:t>повністю</a:t>
            </a:r>
            <a:r>
              <a:rPr lang="ru-RU" dirty="0" smtClean="0"/>
              <a:t> </a:t>
            </a:r>
            <a:r>
              <a:rPr lang="ru-RU" dirty="0" err="1" smtClean="0"/>
              <a:t>імітують</a:t>
            </a:r>
            <a:r>
              <a:rPr lang="ru-RU" dirty="0" smtClean="0"/>
              <a:t> </a:t>
            </a:r>
            <a:r>
              <a:rPr lang="ru-RU" dirty="0" err="1" smtClean="0"/>
              <a:t>вигляд</a:t>
            </a:r>
            <a:r>
              <a:rPr lang="ru-RU" dirty="0" smtClean="0"/>
              <a:t> </a:t>
            </a:r>
            <a:r>
              <a:rPr lang="ru-RU" dirty="0" err="1" smtClean="0"/>
              <a:t>гаспида</a:t>
            </a:r>
            <a:r>
              <a:rPr lang="ru-RU" dirty="0" smtClean="0"/>
              <a:t>, </a:t>
            </a:r>
            <a:r>
              <a:rPr lang="ru-RU" dirty="0" err="1" smtClean="0"/>
              <a:t>щоб</a:t>
            </a:r>
            <a:r>
              <a:rPr lang="ru-RU" dirty="0" smtClean="0"/>
              <a:t> таким чином </a:t>
            </a:r>
            <a:r>
              <a:rPr lang="ru-RU" dirty="0" err="1" smtClean="0"/>
              <a:t>уникнути</a:t>
            </a:r>
            <a:r>
              <a:rPr lang="ru-RU" dirty="0" smtClean="0"/>
              <a:t> нападу </a:t>
            </a:r>
            <a:r>
              <a:rPr lang="ru-RU" dirty="0" err="1" smtClean="0"/>
              <a:t>з</a:t>
            </a:r>
            <a:r>
              <a:rPr lang="ru-RU" dirty="0" smtClean="0"/>
              <a:t> боку </a:t>
            </a:r>
            <a:r>
              <a:rPr lang="ru-RU" dirty="0" err="1" smtClean="0"/>
              <a:t>хижаків</a:t>
            </a:r>
            <a:r>
              <a:rPr lang="ru-RU" dirty="0" smtClean="0"/>
              <a:t> 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конкурентів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" name="Содержимое 4" descr="64607566_arlekinovuyy_aspid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5357818" y="1571612"/>
            <a:ext cx="3500462" cy="2515137"/>
          </a:xfrm>
        </p:spPr>
      </p:pic>
      <p:pic>
        <p:nvPicPr>
          <p:cNvPr id="3074" name="Picture 2" descr="C:\Users\admin\Desktop\zmey_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4143380"/>
            <a:ext cx="3500462" cy="250033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7 </a:t>
            </a:r>
            <a:r>
              <a:rPr lang="ru-RU" dirty="0" err="1" smtClean="0"/>
              <a:t>місце</a:t>
            </a:r>
            <a:r>
              <a:rPr lang="ru-RU" dirty="0" smtClean="0"/>
              <a:t> - </a:t>
            </a:r>
            <a:r>
              <a:rPr lang="ru-RU" dirty="0" err="1" smtClean="0"/>
              <a:t>Піщана</a:t>
            </a:r>
            <a:r>
              <a:rPr lang="ru-RU" dirty="0" smtClean="0"/>
              <a:t> </a:t>
            </a:r>
            <a:r>
              <a:rPr lang="ru-RU" dirty="0" err="1" smtClean="0"/>
              <a:t>ефа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0" y="1643050"/>
            <a:ext cx="5748350" cy="4786346"/>
          </a:xfrm>
        </p:spPr>
        <p:txBody>
          <a:bodyPr>
            <a:normAutofit lnSpcReduction="10000"/>
          </a:bodyPr>
          <a:lstStyle/>
          <a:p>
            <a:r>
              <a:rPr lang="ru-RU" dirty="0" err="1" smtClean="0"/>
              <a:t>Піщана</a:t>
            </a:r>
            <a:r>
              <a:rPr lang="ru-RU" dirty="0" smtClean="0"/>
              <a:t> </a:t>
            </a:r>
            <a:r>
              <a:rPr lang="ru-RU" dirty="0" err="1" smtClean="0"/>
              <a:t>ефа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dirty="0" err="1" smtClean="0"/>
              <a:t>Мешкає</a:t>
            </a:r>
            <a:r>
              <a:rPr lang="ru-RU" dirty="0" smtClean="0"/>
              <a:t> в </a:t>
            </a:r>
            <a:r>
              <a:rPr lang="ru-RU" dirty="0" err="1" smtClean="0"/>
              <a:t>Африці</a:t>
            </a:r>
            <a:r>
              <a:rPr lang="ru-RU" dirty="0" smtClean="0"/>
              <a:t>, </a:t>
            </a:r>
            <a:r>
              <a:rPr lang="ru-RU" dirty="0" err="1" smtClean="0"/>
              <a:t>в</a:t>
            </a:r>
            <a:r>
              <a:rPr lang="ru-RU" dirty="0" smtClean="0"/>
              <a:t> </a:t>
            </a:r>
            <a:r>
              <a:rPr lang="ru-RU" dirty="0" err="1" smtClean="0"/>
              <a:t>Туркменії</a:t>
            </a:r>
            <a:r>
              <a:rPr lang="ru-RU" dirty="0" smtClean="0"/>
              <a:t>, </a:t>
            </a:r>
            <a:r>
              <a:rPr lang="ru-RU" dirty="0" err="1" smtClean="0"/>
              <a:t>Пд</a:t>
            </a:r>
            <a:r>
              <a:rPr lang="ru-RU" dirty="0" smtClean="0"/>
              <a:t>. </a:t>
            </a:r>
            <a:r>
              <a:rPr lang="ru-RU" dirty="0" err="1" smtClean="0"/>
              <a:t>Узбекистані</a:t>
            </a:r>
            <a:r>
              <a:rPr lang="ru-RU" dirty="0" smtClean="0"/>
              <a:t>, </a:t>
            </a:r>
            <a:r>
              <a:rPr lang="ru-RU" dirty="0" err="1" smtClean="0"/>
              <a:t>Південно-зах</a:t>
            </a:r>
            <a:r>
              <a:rPr lang="ru-RU" dirty="0" smtClean="0"/>
              <a:t>.</a:t>
            </a:r>
            <a:r>
              <a:rPr lang="ru-RU" dirty="0" smtClean="0"/>
              <a:t> </a:t>
            </a:r>
            <a:r>
              <a:rPr lang="ru-RU" dirty="0" err="1" smtClean="0"/>
              <a:t>Таджикистані</a:t>
            </a:r>
            <a:r>
              <a:rPr lang="ru-RU" dirty="0" smtClean="0"/>
              <a:t>.</a:t>
            </a:r>
            <a:r>
              <a:rPr lang="ru-RU" dirty="0" smtClean="0"/>
              <a:t> </a:t>
            </a:r>
            <a:r>
              <a:rPr lang="ru-RU" dirty="0" err="1" smtClean="0"/>
              <a:t>Живе</a:t>
            </a:r>
            <a:r>
              <a:rPr lang="ru-RU" dirty="0" smtClean="0"/>
              <a:t> </a:t>
            </a:r>
            <a:r>
              <a:rPr lang="ru-RU" dirty="0" err="1" smtClean="0"/>
              <a:t>вгорбистих</a:t>
            </a:r>
            <a:r>
              <a:rPr lang="ru-RU" dirty="0" smtClean="0"/>
              <a:t> </a:t>
            </a:r>
            <a:r>
              <a:rPr lang="ru-RU" dirty="0" err="1" smtClean="0"/>
              <a:t>пісках</a:t>
            </a:r>
            <a:r>
              <a:rPr lang="ru-RU" dirty="0" smtClean="0"/>
              <a:t>, в </a:t>
            </a:r>
            <a:r>
              <a:rPr lang="ru-RU" dirty="0" err="1" smtClean="0"/>
              <a:t>заростях</a:t>
            </a:r>
            <a:r>
              <a:rPr lang="ru-RU" dirty="0" smtClean="0"/>
              <a:t> </a:t>
            </a:r>
            <a:r>
              <a:rPr lang="ru-RU" dirty="0" err="1" smtClean="0"/>
              <a:t>кущів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 саксаулу, в </a:t>
            </a:r>
            <a:r>
              <a:rPr lang="ru-RU" dirty="0" err="1" smtClean="0"/>
              <a:t>руїнах</a:t>
            </a:r>
            <a:r>
              <a:rPr lang="ru-RU" dirty="0" smtClean="0"/>
              <a:t> </a:t>
            </a:r>
            <a:r>
              <a:rPr lang="ru-RU" dirty="0" err="1" smtClean="0"/>
              <a:t>будинків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dirty="0" err="1" smtClean="0"/>
              <a:t>Потривожена</a:t>
            </a:r>
            <a:r>
              <a:rPr lang="ru-RU" dirty="0" smtClean="0"/>
              <a:t> </a:t>
            </a:r>
            <a:r>
              <a:rPr lang="ru-RU" dirty="0" err="1" smtClean="0"/>
              <a:t>ефа</a:t>
            </a:r>
            <a:r>
              <a:rPr lang="ru-RU" dirty="0" smtClean="0"/>
              <a:t> </a:t>
            </a:r>
            <a:r>
              <a:rPr lang="ru-RU" dirty="0" err="1" smtClean="0"/>
              <a:t>приймає</a:t>
            </a:r>
            <a:r>
              <a:rPr lang="ru-RU" dirty="0" smtClean="0"/>
              <a:t> </a:t>
            </a:r>
            <a:r>
              <a:rPr lang="ru-RU" dirty="0" err="1" smtClean="0"/>
              <a:t>оборонну</a:t>
            </a:r>
            <a:r>
              <a:rPr lang="ru-RU" dirty="0" smtClean="0"/>
              <a:t> позу. </a:t>
            </a:r>
            <a:r>
              <a:rPr lang="ru-RU" dirty="0" err="1" smtClean="0"/>
              <a:t>Згорнувшись</a:t>
            </a:r>
            <a:r>
              <a:rPr lang="ru-RU" dirty="0" smtClean="0"/>
              <a:t> у два </a:t>
            </a:r>
            <a:r>
              <a:rPr lang="ru-RU" dirty="0" err="1" smtClean="0"/>
              <a:t>півкільця</a:t>
            </a:r>
            <a:r>
              <a:rPr lang="ru-RU" dirty="0" smtClean="0"/>
              <a:t> 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тримаючиголову</a:t>
            </a:r>
            <a:r>
              <a:rPr lang="ru-RU" dirty="0" smtClean="0"/>
              <a:t> в </a:t>
            </a:r>
            <a:r>
              <a:rPr lang="ru-RU" dirty="0" err="1" smtClean="0"/>
              <a:t>середині</a:t>
            </a:r>
            <a:r>
              <a:rPr lang="ru-RU" dirty="0" smtClean="0"/>
              <a:t>, вона </a:t>
            </a:r>
            <a:r>
              <a:rPr lang="ru-RU" dirty="0" err="1" smtClean="0"/>
              <a:t>треться</a:t>
            </a:r>
            <a:r>
              <a:rPr lang="ru-RU" dirty="0" smtClean="0"/>
              <a:t> одним </a:t>
            </a:r>
            <a:r>
              <a:rPr lang="ru-RU" dirty="0" err="1" smtClean="0"/>
              <a:t>півкільцем</a:t>
            </a:r>
            <a:r>
              <a:rPr lang="ru-RU" dirty="0" smtClean="0"/>
              <a:t> </a:t>
            </a:r>
            <a:r>
              <a:rPr lang="ru-RU" dirty="0" smtClean="0"/>
              <a:t>об</a:t>
            </a:r>
            <a:r>
              <a:rPr lang="ru-RU" dirty="0" smtClean="0"/>
              <a:t> </a:t>
            </a:r>
            <a:r>
              <a:rPr lang="ru-RU" dirty="0" err="1" smtClean="0"/>
              <a:t>інше</a:t>
            </a:r>
            <a:r>
              <a:rPr lang="ru-RU" dirty="0" smtClean="0"/>
              <a:t>, </a:t>
            </a:r>
            <a:r>
              <a:rPr lang="ru-RU" dirty="0" err="1" smtClean="0"/>
              <a:t>і</a:t>
            </a:r>
            <a:r>
              <a:rPr lang="ru-RU" dirty="0" smtClean="0"/>
              <a:t> </a:t>
            </a:r>
            <a:r>
              <a:rPr lang="ru-RU" dirty="0" err="1" smtClean="0"/>
              <a:t>бічні</a:t>
            </a:r>
            <a:r>
              <a:rPr lang="ru-RU" dirty="0" smtClean="0"/>
              <a:t> </a:t>
            </a:r>
            <a:r>
              <a:rPr lang="ru-RU" dirty="0" err="1" smtClean="0"/>
              <a:t>лусочки</a:t>
            </a:r>
            <a:r>
              <a:rPr lang="ru-RU" dirty="0" smtClean="0"/>
              <a:t> </a:t>
            </a:r>
            <a:r>
              <a:rPr lang="ru-RU" dirty="0" err="1" smtClean="0"/>
              <a:t>з</a:t>
            </a:r>
            <a:r>
              <a:rPr lang="ru-RU" dirty="0" smtClean="0"/>
              <a:t> </a:t>
            </a:r>
            <a:r>
              <a:rPr lang="ru-RU" dirty="0" err="1" smtClean="0"/>
              <a:t>зазубреними</a:t>
            </a:r>
            <a:r>
              <a:rPr lang="ru-RU" dirty="0" smtClean="0"/>
              <a:t> </a:t>
            </a:r>
            <a:r>
              <a:rPr lang="ru-RU" dirty="0" err="1" smtClean="0"/>
              <a:t>реберцями</a:t>
            </a:r>
            <a:r>
              <a:rPr lang="ru-RU" dirty="0" smtClean="0"/>
              <a:t> </a:t>
            </a:r>
            <a:r>
              <a:rPr lang="ru-RU" dirty="0" err="1" smtClean="0"/>
              <a:t>видають</a:t>
            </a:r>
            <a:r>
              <a:rPr lang="ru-RU" dirty="0" smtClean="0"/>
              <a:t> </a:t>
            </a:r>
            <a:r>
              <a:rPr lang="ru-RU" dirty="0" err="1" smtClean="0"/>
              <a:t>гучний</a:t>
            </a:r>
            <a:r>
              <a:rPr lang="ru-RU" dirty="0" smtClean="0"/>
              <a:t> </a:t>
            </a:r>
            <a:r>
              <a:rPr lang="ru-RU" dirty="0" err="1" smtClean="0"/>
              <a:t>шиплячий</a:t>
            </a:r>
            <a:r>
              <a:rPr lang="ru-RU" dirty="0" smtClean="0"/>
              <a:t> звук,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нагадує</a:t>
            </a:r>
            <a:r>
              <a:rPr lang="ru-RU" dirty="0" smtClean="0"/>
              <a:t> </a:t>
            </a:r>
            <a:r>
              <a:rPr lang="ru-RU" dirty="0" err="1" smtClean="0"/>
              <a:t>шипіння</a:t>
            </a:r>
            <a:r>
              <a:rPr lang="ru-RU" dirty="0" smtClean="0"/>
              <a:t> </a:t>
            </a:r>
            <a:r>
              <a:rPr lang="ru-RU" dirty="0" err="1" smtClean="0"/>
              <a:t>олії</a:t>
            </a:r>
            <a:r>
              <a:rPr lang="ru-RU" dirty="0" smtClean="0"/>
              <a:t> на </a:t>
            </a:r>
            <a:r>
              <a:rPr lang="ru-RU" dirty="0" err="1" smtClean="0"/>
              <a:t>розпеченій</a:t>
            </a:r>
            <a:r>
              <a:rPr lang="ru-RU" dirty="0" smtClean="0"/>
              <a:t> </a:t>
            </a:r>
            <a:r>
              <a:rPr lang="ru-RU" dirty="0" err="1" smtClean="0"/>
              <a:t>сковороді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dirty="0" err="1" smtClean="0"/>
              <a:t>Довжина</a:t>
            </a:r>
            <a:r>
              <a:rPr lang="ru-RU" dirty="0" smtClean="0"/>
              <a:t> </a:t>
            </a:r>
            <a:r>
              <a:rPr lang="ru-RU" dirty="0" err="1" smtClean="0"/>
              <a:t>тіла</a:t>
            </a:r>
            <a:r>
              <a:rPr lang="ru-RU" dirty="0" smtClean="0"/>
              <a:t> в </a:t>
            </a:r>
            <a:r>
              <a:rPr lang="ru-RU" dirty="0" err="1" smtClean="0"/>
              <a:t>середньому</a:t>
            </a:r>
            <a:r>
              <a:rPr lang="ru-RU" dirty="0" smtClean="0"/>
              <a:t> 50-60 см (до 75 см). </a:t>
            </a:r>
            <a:r>
              <a:rPr lang="ru-RU" dirty="0" err="1" smtClean="0"/>
              <a:t>Дуже</a:t>
            </a:r>
            <a:r>
              <a:rPr lang="ru-RU" dirty="0" smtClean="0"/>
              <a:t> </a:t>
            </a:r>
            <a:r>
              <a:rPr lang="ru-RU" dirty="0" err="1" smtClean="0"/>
              <a:t>отруйна</a:t>
            </a:r>
            <a:r>
              <a:rPr lang="ru-RU" dirty="0" smtClean="0"/>
              <a:t> </a:t>
            </a:r>
            <a:r>
              <a:rPr lang="ru-RU" dirty="0" err="1" smtClean="0"/>
              <a:t>змія</a:t>
            </a:r>
            <a:r>
              <a:rPr lang="ru-RU" dirty="0" smtClean="0"/>
              <a:t>. </a:t>
            </a:r>
            <a:r>
              <a:rPr lang="ru-RU" dirty="0" err="1" smtClean="0"/>
              <a:t>Її</a:t>
            </a:r>
            <a:r>
              <a:rPr lang="ru-RU" dirty="0" smtClean="0"/>
              <a:t> </a:t>
            </a:r>
            <a:r>
              <a:rPr lang="ru-RU" dirty="0" err="1" smtClean="0"/>
              <a:t>отрута</a:t>
            </a:r>
            <a:r>
              <a:rPr lang="ru-RU" dirty="0" smtClean="0"/>
              <a:t> в 16 </a:t>
            </a:r>
            <a:r>
              <a:rPr lang="ru-RU" dirty="0" err="1" smtClean="0"/>
              <a:t>разів</a:t>
            </a:r>
            <a:r>
              <a:rPr lang="ru-RU" dirty="0" smtClean="0"/>
              <a:t> </a:t>
            </a:r>
            <a:r>
              <a:rPr lang="ru-RU" dirty="0" err="1" smtClean="0"/>
              <a:t>сильніша</a:t>
            </a:r>
            <a:r>
              <a:rPr lang="ru-RU" dirty="0" smtClean="0"/>
              <a:t>, </a:t>
            </a:r>
            <a:r>
              <a:rPr lang="ru-RU" dirty="0" err="1" smtClean="0"/>
              <a:t>ніж</a:t>
            </a:r>
            <a:r>
              <a:rPr lang="ru-RU" dirty="0" smtClean="0"/>
              <a:t> у цепочной гадюки </a:t>
            </a:r>
            <a:r>
              <a:rPr lang="ru-RU" dirty="0" err="1" smtClean="0"/>
              <a:t>Рузеля</a:t>
            </a:r>
            <a:r>
              <a:rPr lang="ru-RU" dirty="0" smtClean="0"/>
              <a:t>. В </a:t>
            </a:r>
            <a:r>
              <a:rPr lang="ru-RU" dirty="0" err="1" smtClean="0"/>
              <a:t>Африці</a:t>
            </a:r>
            <a:r>
              <a:rPr lang="ru-RU" dirty="0" smtClean="0"/>
              <a:t> 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її</a:t>
            </a:r>
            <a:r>
              <a:rPr lang="ru-RU" dirty="0" smtClean="0"/>
              <a:t> </a:t>
            </a:r>
            <a:r>
              <a:rPr lang="ru-RU" dirty="0" err="1" smtClean="0"/>
              <a:t>отрути</a:t>
            </a:r>
            <a:r>
              <a:rPr lang="ru-RU" dirty="0" smtClean="0"/>
              <a:t> </a:t>
            </a:r>
            <a:r>
              <a:rPr lang="ru-RU" dirty="0" err="1" smtClean="0"/>
              <a:t>загинуло</a:t>
            </a:r>
            <a:r>
              <a:rPr lang="ru-RU" dirty="0" smtClean="0"/>
              <a:t> </a:t>
            </a:r>
            <a:r>
              <a:rPr lang="ru-RU" dirty="0" err="1" smtClean="0"/>
              <a:t>більше</a:t>
            </a:r>
            <a:r>
              <a:rPr lang="ru-RU" dirty="0" smtClean="0"/>
              <a:t> </a:t>
            </a:r>
            <a:r>
              <a:rPr lang="ru-RU" dirty="0" err="1" smtClean="0"/>
              <a:t>людей,ніж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усіх</a:t>
            </a:r>
            <a:r>
              <a:rPr lang="ru-RU" dirty="0" smtClean="0"/>
              <a:t> </a:t>
            </a:r>
            <a:r>
              <a:rPr lang="ru-RU" dirty="0" err="1" smtClean="0"/>
              <a:t>африканських</a:t>
            </a:r>
            <a:r>
              <a:rPr lang="ru-RU" dirty="0" smtClean="0"/>
              <a:t> </a:t>
            </a:r>
            <a:r>
              <a:rPr lang="ru-RU" dirty="0" err="1" smtClean="0"/>
              <a:t>змій</a:t>
            </a:r>
            <a:r>
              <a:rPr lang="ru-RU" dirty="0" smtClean="0"/>
              <a:t> разом </a:t>
            </a:r>
            <a:r>
              <a:rPr lang="ru-RU" dirty="0" err="1" smtClean="0"/>
              <a:t>узятих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100" name="Picture 4" descr="C:\Users\admin\Desktop\zmey_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49950" y="1643050"/>
            <a:ext cx="3294050" cy="2214578"/>
          </a:xfrm>
          <a:prstGeom prst="rect">
            <a:avLst/>
          </a:prstGeom>
          <a:noFill/>
        </p:spPr>
      </p:pic>
      <p:pic>
        <p:nvPicPr>
          <p:cNvPr id="12" name="Содержимое 11" descr="64607318_01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5857884" y="3929066"/>
            <a:ext cx="3286116" cy="2598738"/>
          </a:xfrm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177242" cy="941372"/>
          </a:xfrm>
        </p:spPr>
        <p:txBody>
          <a:bodyPr>
            <a:noAutofit/>
          </a:bodyPr>
          <a:lstStyle/>
          <a:p>
            <a:r>
              <a:rPr lang="uk-UA" sz="3600" dirty="0" smtClean="0"/>
              <a:t>6 місце - </a:t>
            </a:r>
            <a:r>
              <a:rPr lang="ru-RU" sz="3600" dirty="0" smtClean="0"/>
              <a:t>Крючконоса</a:t>
            </a:r>
            <a:r>
              <a:rPr lang="ru-RU" sz="3600" dirty="0" smtClean="0"/>
              <a:t> </a:t>
            </a:r>
            <a:r>
              <a:rPr lang="ru-RU" sz="3600" dirty="0" err="1" smtClean="0"/>
              <a:t>морська</a:t>
            </a:r>
            <a:r>
              <a:rPr lang="ru-RU" sz="3600" dirty="0" smtClean="0"/>
              <a:t> </a:t>
            </a:r>
            <a:r>
              <a:rPr lang="ru-RU" sz="3600" dirty="0" err="1" smtClean="0"/>
              <a:t>змія</a:t>
            </a:r>
            <a:endParaRPr lang="ru-RU" sz="3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0" y="1571612"/>
            <a:ext cx="5000628" cy="5000660"/>
          </a:xfrm>
        </p:spPr>
        <p:txBody>
          <a:bodyPr>
            <a:normAutofit/>
          </a:bodyPr>
          <a:lstStyle/>
          <a:p>
            <a:r>
              <a:rPr lang="ru-RU" dirty="0" err="1" smtClean="0"/>
              <a:t>Отруту</a:t>
            </a:r>
            <a:r>
              <a:rPr lang="ru-RU" dirty="0" smtClean="0"/>
              <a:t> </a:t>
            </a:r>
            <a:r>
              <a:rPr lang="ru-RU" dirty="0" err="1" smtClean="0"/>
              <a:t>цієї</a:t>
            </a:r>
            <a:r>
              <a:rPr lang="ru-RU" dirty="0" smtClean="0"/>
              <a:t> </a:t>
            </a:r>
            <a:r>
              <a:rPr lang="ru-RU" dirty="0" err="1" smtClean="0"/>
              <a:t>змії</a:t>
            </a:r>
            <a:r>
              <a:rPr lang="ru-RU" dirty="0" smtClean="0"/>
              <a:t> </a:t>
            </a:r>
            <a:r>
              <a:rPr lang="ru-RU" dirty="0" err="1" smtClean="0"/>
              <a:t>оцінюють</a:t>
            </a:r>
            <a:r>
              <a:rPr lang="ru-RU" dirty="0" smtClean="0"/>
              <a:t> в 4-8 </a:t>
            </a:r>
            <a:r>
              <a:rPr lang="ru-RU" dirty="0" err="1" smtClean="0"/>
              <a:t>разів</a:t>
            </a:r>
            <a:r>
              <a:rPr lang="ru-RU" dirty="0" smtClean="0"/>
              <a:t> </a:t>
            </a:r>
            <a:r>
              <a:rPr lang="ru-RU" dirty="0" err="1" smtClean="0"/>
              <a:t>сильніше</a:t>
            </a:r>
            <a:r>
              <a:rPr lang="ru-RU" dirty="0" smtClean="0"/>
              <a:t>, </a:t>
            </a:r>
            <a:r>
              <a:rPr lang="ru-RU" dirty="0" err="1" smtClean="0"/>
              <a:t>ніж</a:t>
            </a:r>
            <a:r>
              <a:rPr lang="ru-RU" dirty="0" smtClean="0"/>
              <a:t> </a:t>
            </a:r>
            <a:r>
              <a:rPr lang="ru-RU" dirty="0" err="1" smtClean="0"/>
              <a:t>отрута</a:t>
            </a:r>
            <a:r>
              <a:rPr lang="ru-RU" dirty="0" smtClean="0"/>
              <a:t> </a:t>
            </a:r>
            <a:r>
              <a:rPr lang="ru-RU" dirty="0" err="1" smtClean="0"/>
              <a:t>кобри</a:t>
            </a:r>
            <a:r>
              <a:rPr lang="ru-RU" dirty="0" smtClean="0"/>
              <a:t>. </a:t>
            </a:r>
            <a:r>
              <a:rPr lang="ru-RU" dirty="0" err="1" smtClean="0"/>
              <a:t>Близько</a:t>
            </a:r>
            <a:r>
              <a:rPr lang="ru-RU" dirty="0" smtClean="0"/>
              <a:t> 1,5 мг </a:t>
            </a:r>
            <a:r>
              <a:rPr lang="ru-RU" dirty="0" err="1" smtClean="0"/>
              <a:t>отрути</a:t>
            </a:r>
            <a:r>
              <a:rPr lang="ru-RU" dirty="0" smtClean="0"/>
              <a:t> </a:t>
            </a:r>
            <a:r>
              <a:rPr lang="ru-RU" dirty="0" err="1" smtClean="0"/>
              <a:t>призводить</a:t>
            </a:r>
            <a:r>
              <a:rPr lang="ru-RU" dirty="0" smtClean="0"/>
              <a:t> до летального результату. Але вона не </a:t>
            </a:r>
            <a:r>
              <a:rPr lang="ru-RU" dirty="0" err="1" smtClean="0"/>
              <a:t>агресивна</a:t>
            </a:r>
            <a:r>
              <a:rPr lang="ru-RU" dirty="0" smtClean="0"/>
              <a:t>, 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побачивши</a:t>
            </a:r>
            <a:r>
              <a:rPr lang="ru-RU" dirty="0" smtClean="0"/>
              <a:t> </a:t>
            </a:r>
            <a:r>
              <a:rPr lang="ru-RU" dirty="0" err="1" smtClean="0"/>
              <a:t>рибалок</a:t>
            </a:r>
            <a:r>
              <a:rPr lang="ru-RU" dirty="0" smtClean="0"/>
              <a:t> -</a:t>
            </a:r>
            <a:r>
              <a:rPr lang="ru-RU" dirty="0" err="1" smtClean="0"/>
              <a:t>відпливає</a:t>
            </a:r>
            <a:r>
              <a:rPr lang="ru-RU" dirty="0" smtClean="0"/>
              <a:t> </a:t>
            </a:r>
            <a:r>
              <a:rPr lang="ru-RU" dirty="0" err="1" smtClean="0"/>
              <a:t>подалі</a:t>
            </a:r>
            <a:r>
              <a:rPr lang="ru-RU" dirty="0" smtClean="0"/>
              <a:t>. Ареал </a:t>
            </a:r>
            <a:r>
              <a:rPr lang="ru-RU" dirty="0" err="1" smtClean="0"/>
              <a:t>проживання</a:t>
            </a:r>
            <a:r>
              <a:rPr lang="ru-RU" dirty="0" smtClean="0"/>
              <a:t> - </a:t>
            </a:r>
            <a:r>
              <a:rPr lang="ru-RU" dirty="0" err="1" smtClean="0"/>
              <a:t>Аравійське</a:t>
            </a:r>
            <a:r>
              <a:rPr lang="ru-RU" dirty="0" smtClean="0"/>
              <a:t> море, </a:t>
            </a:r>
            <a:r>
              <a:rPr lang="ru-RU" dirty="0" err="1" smtClean="0"/>
              <a:t>Перська</a:t>
            </a:r>
            <a:r>
              <a:rPr lang="ru-RU" dirty="0" smtClean="0"/>
              <a:t> затока, </a:t>
            </a:r>
            <a:r>
              <a:rPr lang="ru-RU" dirty="0" err="1" smtClean="0"/>
              <a:t>Сейшельські</a:t>
            </a:r>
            <a:r>
              <a:rPr lang="ru-RU" dirty="0" smtClean="0"/>
              <a:t> </a:t>
            </a:r>
            <a:r>
              <a:rPr lang="ru-RU" dirty="0" err="1" smtClean="0"/>
              <a:t>острови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 Мадагаскар, моря </a:t>
            </a:r>
            <a:r>
              <a:rPr lang="ru-RU" dirty="0" err="1" smtClean="0"/>
              <a:t>навколо</a:t>
            </a:r>
            <a:r>
              <a:rPr lang="ru-RU" dirty="0" smtClean="0"/>
              <a:t> </a:t>
            </a:r>
            <a:r>
              <a:rPr lang="ru-RU" dirty="0" err="1" smtClean="0"/>
              <a:t>країн</a:t>
            </a:r>
            <a:r>
              <a:rPr lang="ru-RU" dirty="0" smtClean="0"/>
              <a:t> </a:t>
            </a:r>
            <a:r>
              <a:rPr lang="ru-RU" dirty="0" err="1" smtClean="0"/>
              <a:t>Південної</a:t>
            </a:r>
            <a:r>
              <a:rPr lang="ru-RU" dirty="0" smtClean="0"/>
              <a:t> </a:t>
            </a:r>
            <a:r>
              <a:rPr lang="ru-RU" dirty="0" err="1" smtClean="0"/>
              <a:t>Азії</a:t>
            </a:r>
            <a:r>
              <a:rPr lang="ru-RU" dirty="0" smtClean="0"/>
              <a:t>, </a:t>
            </a:r>
            <a:r>
              <a:rPr lang="ru-RU" dirty="0" err="1" smtClean="0"/>
              <a:t>Південно-східній</a:t>
            </a:r>
            <a:r>
              <a:rPr lang="ru-RU" dirty="0" smtClean="0"/>
              <a:t> </a:t>
            </a:r>
            <a:r>
              <a:rPr lang="ru-RU" dirty="0" err="1" smtClean="0"/>
              <a:t>Азії</a:t>
            </a:r>
            <a:r>
              <a:rPr lang="ru-RU" dirty="0" smtClean="0"/>
              <a:t>, </a:t>
            </a:r>
            <a:r>
              <a:rPr lang="ru-RU" dirty="0" err="1" smtClean="0"/>
              <a:t>Австралії</a:t>
            </a:r>
            <a:r>
              <a:rPr lang="ru-RU" dirty="0" smtClean="0"/>
              <a:t> та </a:t>
            </a:r>
            <a:r>
              <a:rPr lang="ru-RU" dirty="0" err="1" smtClean="0"/>
              <a:t>Нової</a:t>
            </a:r>
            <a:r>
              <a:rPr lang="ru-RU" dirty="0" smtClean="0"/>
              <a:t> </a:t>
            </a:r>
            <a:r>
              <a:rPr lang="ru-RU" dirty="0" err="1" smtClean="0"/>
              <a:t>Гвінеї</a:t>
            </a:r>
            <a:r>
              <a:rPr lang="ru-RU" dirty="0" smtClean="0"/>
              <a:t>. У </a:t>
            </a:r>
            <a:r>
              <a:rPr lang="ru-RU" dirty="0" err="1" smtClean="0"/>
              <a:t>більшій</a:t>
            </a:r>
            <a:r>
              <a:rPr lang="ru-RU" dirty="0" smtClean="0"/>
              <a:t> </a:t>
            </a:r>
            <a:r>
              <a:rPr lang="ru-RU" dirty="0" err="1" smtClean="0"/>
              <a:t>частині</a:t>
            </a:r>
            <a:r>
              <a:rPr lang="ru-RU" dirty="0" smtClean="0"/>
              <a:t> </a:t>
            </a:r>
            <a:r>
              <a:rPr lang="ru-RU" dirty="0" err="1" smtClean="0"/>
              <a:t>морські</a:t>
            </a:r>
            <a:r>
              <a:rPr lang="ru-RU" dirty="0" smtClean="0"/>
              <a:t> </a:t>
            </a:r>
            <a:r>
              <a:rPr lang="ru-RU" dirty="0" err="1" smtClean="0"/>
              <a:t>змії</a:t>
            </a:r>
            <a:r>
              <a:rPr lang="ru-RU" dirty="0" smtClean="0"/>
              <a:t> </a:t>
            </a:r>
            <a:r>
              <a:rPr lang="ru-RU" dirty="0" err="1" smtClean="0"/>
              <a:t>зустрічаються</a:t>
            </a:r>
            <a:r>
              <a:rPr lang="ru-RU" dirty="0" smtClean="0"/>
              <a:t> </a:t>
            </a:r>
            <a:r>
              <a:rPr lang="ru-RU" dirty="0" err="1" smtClean="0"/>
              <a:t>біля</a:t>
            </a:r>
            <a:r>
              <a:rPr lang="ru-RU" dirty="0" smtClean="0"/>
              <a:t> </a:t>
            </a:r>
            <a:r>
              <a:rPr lang="ru-RU" dirty="0" err="1" smtClean="0"/>
              <a:t>узбережжя</a:t>
            </a:r>
            <a:r>
              <a:rPr lang="ru-RU" dirty="0" smtClean="0"/>
              <a:t> </a:t>
            </a:r>
            <a:r>
              <a:rPr lang="ru-RU" dirty="0" err="1" smtClean="0"/>
              <a:t>Індії</a:t>
            </a:r>
            <a:r>
              <a:rPr lang="ru-RU" dirty="0" smtClean="0"/>
              <a:t> 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довколишніх</a:t>
            </a:r>
            <a:r>
              <a:rPr lang="ru-RU" dirty="0" smtClean="0"/>
              <a:t> </a:t>
            </a:r>
            <a:r>
              <a:rPr lang="ru-RU" dirty="0" err="1" smtClean="0"/>
              <a:t>островів</a:t>
            </a:r>
            <a:r>
              <a:rPr lang="ru-RU" dirty="0" smtClean="0"/>
              <a:t>, в </a:t>
            </a:r>
            <a:r>
              <a:rPr lang="ru-RU" dirty="0" err="1" smtClean="0"/>
              <a:t>цьому</a:t>
            </a:r>
            <a:r>
              <a:rPr lang="ru-RU" dirty="0" smtClean="0"/>
              <a:t> </a:t>
            </a:r>
            <a:r>
              <a:rPr lang="ru-RU" dirty="0" err="1" smtClean="0"/>
              <a:t>регіоні</a:t>
            </a:r>
            <a:r>
              <a:rPr lang="ru-RU" dirty="0" smtClean="0"/>
              <a:t> </a:t>
            </a:r>
            <a:r>
              <a:rPr lang="ru-RU" dirty="0" err="1" smtClean="0"/>
              <a:t>було</a:t>
            </a:r>
            <a:r>
              <a:rPr lang="ru-RU" dirty="0" smtClean="0"/>
              <a:t> </a:t>
            </a:r>
            <a:r>
              <a:rPr lang="ru-RU" dirty="0" err="1" smtClean="0"/>
              <a:t>виявлено</a:t>
            </a:r>
            <a:r>
              <a:rPr lang="ru-RU" dirty="0" smtClean="0"/>
              <a:t> </a:t>
            </a:r>
            <a:r>
              <a:rPr lang="ru-RU" dirty="0" err="1" smtClean="0"/>
              <a:t>близько</a:t>
            </a:r>
            <a:r>
              <a:rPr lang="ru-RU" dirty="0" smtClean="0"/>
              <a:t> </a:t>
            </a:r>
            <a:r>
              <a:rPr lang="ru-RU" dirty="0" err="1" smtClean="0"/>
              <a:t>двадцяти</a:t>
            </a:r>
            <a:r>
              <a:rPr lang="ru-RU" dirty="0" smtClean="0"/>
              <a:t> </a:t>
            </a:r>
            <a:r>
              <a:rPr lang="ru-RU" dirty="0" err="1" smtClean="0"/>
              <a:t>видів</a:t>
            </a:r>
            <a:r>
              <a:rPr lang="ru-RU" dirty="0" smtClean="0"/>
              <a:t> </a:t>
            </a:r>
            <a:r>
              <a:rPr lang="ru-RU" dirty="0" err="1" smtClean="0"/>
              <a:t>цієї</a:t>
            </a:r>
            <a:r>
              <a:rPr lang="ru-RU" dirty="0" smtClean="0"/>
              <a:t> </a:t>
            </a:r>
            <a:r>
              <a:rPr lang="ru-RU" dirty="0" err="1" smtClean="0"/>
              <a:t>змії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" name="Содержимое 4" descr="zmey_06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5143504" y="1500173"/>
            <a:ext cx="3643337" cy="2722009"/>
          </a:xfrm>
        </p:spPr>
      </p:pic>
      <p:pic>
        <p:nvPicPr>
          <p:cNvPr id="5122" name="Picture 2" descr="C:\Users\admin\Desktop\64606990_kryuchkonosaya_zmey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4214818"/>
            <a:ext cx="3745582" cy="2428892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5 місце - </a:t>
            </a:r>
            <a:r>
              <a:rPr lang="ru-RU" dirty="0" err="1" smtClean="0"/>
              <a:t>Т</a:t>
            </a:r>
            <a:r>
              <a:rPr lang="ru-RU" dirty="0" err="1" smtClean="0"/>
              <a:t>игрова</a:t>
            </a:r>
            <a:r>
              <a:rPr lang="ru-RU" dirty="0" smtClean="0"/>
              <a:t> </a:t>
            </a:r>
            <a:r>
              <a:rPr lang="ru-RU" dirty="0" err="1" smtClean="0"/>
              <a:t>змія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0" y="1571612"/>
            <a:ext cx="5572132" cy="4929222"/>
          </a:xfrm>
        </p:spPr>
        <p:txBody>
          <a:bodyPr>
            <a:normAutofit/>
          </a:bodyPr>
          <a:lstStyle/>
          <a:p>
            <a:r>
              <a:rPr lang="ru-RU" dirty="0" err="1" smtClean="0"/>
              <a:t>Мешкає</a:t>
            </a:r>
            <a:r>
              <a:rPr lang="ru-RU" dirty="0" smtClean="0"/>
              <a:t> в </a:t>
            </a:r>
            <a:r>
              <a:rPr lang="ru-RU" dirty="0" err="1" smtClean="0"/>
              <a:t>східній</a:t>
            </a:r>
            <a:r>
              <a:rPr lang="ru-RU" dirty="0" smtClean="0"/>
              <a:t> </a:t>
            </a:r>
            <a:r>
              <a:rPr lang="ru-RU" dirty="0" err="1" smtClean="0"/>
              <a:t>частині</a:t>
            </a:r>
            <a:r>
              <a:rPr lang="ru-RU" dirty="0" smtClean="0"/>
              <a:t> </a:t>
            </a:r>
            <a:r>
              <a:rPr lang="ru-RU" dirty="0" err="1" smtClean="0"/>
              <a:t>Австралії</a:t>
            </a:r>
            <a:r>
              <a:rPr lang="ru-RU" dirty="0" smtClean="0"/>
              <a:t>, на </a:t>
            </a:r>
            <a:r>
              <a:rPr lang="ru-RU" dirty="0" err="1" smtClean="0"/>
              <a:t>острові</a:t>
            </a:r>
            <a:r>
              <a:rPr lang="ru-RU" dirty="0" smtClean="0"/>
              <a:t> </a:t>
            </a:r>
            <a:r>
              <a:rPr lang="ru-RU" dirty="0" err="1" smtClean="0"/>
              <a:t>Тасманія</a:t>
            </a:r>
            <a:r>
              <a:rPr lang="ru-RU" dirty="0" smtClean="0"/>
              <a:t>, у </a:t>
            </a:r>
            <a:r>
              <a:rPr lang="ru-RU" dirty="0" err="1" smtClean="0"/>
              <a:t>Новій</a:t>
            </a:r>
            <a:r>
              <a:rPr lang="ru-RU" dirty="0" smtClean="0"/>
              <a:t> </a:t>
            </a:r>
            <a:r>
              <a:rPr lang="ru-RU" dirty="0" err="1" smtClean="0"/>
              <a:t>Гвінеї</a:t>
            </a:r>
            <a:r>
              <a:rPr lang="ru-RU" dirty="0" smtClean="0"/>
              <a:t>, в </a:t>
            </a:r>
            <a:r>
              <a:rPr lang="ru-RU" dirty="0" err="1" smtClean="0"/>
              <a:t>лісах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 </a:t>
            </a:r>
            <a:r>
              <a:rPr lang="ru-RU" dirty="0" err="1" smtClean="0"/>
              <a:t>навідкритих</a:t>
            </a:r>
            <a:r>
              <a:rPr lang="ru-RU" dirty="0" smtClean="0"/>
              <a:t> полях.</a:t>
            </a:r>
            <a:br>
              <a:rPr lang="ru-RU" dirty="0" smtClean="0"/>
            </a:br>
            <a:r>
              <a:rPr lang="ru-RU" dirty="0" err="1" smtClean="0"/>
              <a:t>Виростає</a:t>
            </a:r>
            <a:r>
              <a:rPr lang="ru-RU" dirty="0" smtClean="0"/>
              <a:t> до 2м в </a:t>
            </a:r>
            <a:r>
              <a:rPr lang="ru-RU" dirty="0" err="1" smtClean="0"/>
              <a:t>довжину</a:t>
            </a:r>
            <a:r>
              <a:rPr lang="ru-RU" dirty="0" smtClean="0"/>
              <a:t>. </a:t>
            </a:r>
            <a:r>
              <a:rPr lang="ru-RU" dirty="0" err="1" smtClean="0"/>
              <a:t>Чорне</a:t>
            </a:r>
            <a:r>
              <a:rPr lang="ru-RU" dirty="0" smtClean="0"/>
              <a:t> </a:t>
            </a:r>
            <a:r>
              <a:rPr lang="ru-RU" dirty="0" err="1" smtClean="0"/>
              <a:t>тіло</a:t>
            </a:r>
            <a:r>
              <a:rPr lang="ru-RU" dirty="0" smtClean="0"/>
              <a:t> списано </a:t>
            </a:r>
            <a:r>
              <a:rPr lang="ru-RU" dirty="0" err="1" smtClean="0"/>
              <a:t>золотистими</a:t>
            </a:r>
            <a:r>
              <a:rPr lang="ru-RU" dirty="0" smtClean="0"/>
              <a:t> </a:t>
            </a:r>
            <a:r>
              <a:rPr lang="ru-RU" dirty="0" err="1" smtClean="0"/>
              <a:t>смугами</a:t>
            </a:r>
            <a:r>
              <a:rPr lang="ru-RU" dirty="0" smtClean="0"/>
              <a:t>, </a:t>
            </a:r>
            <a:r>
              <a:rPr lang="ru-RU" dirty="0" err="1" smtClean="0"/>
              <a:t>але</a:t>
            </a:r>
            <a:r>
              <a:rPr lang="ru-RU" dirty="0" smtClean="0"/>
              <a:t> </a:t>
            </a:r>
            <a:r>
              <a:rPr lang="ru-RU" dirty="0" err="1" smtClean="0"/>
              <a:t>забарвленняварьітует</a:t>
            </a:r>
            <a:r>
              <a:rPr lang="ru-RU" dirty="0" smtClean="0"/>
              <a:t> </a:t>
            </a:r>
            <a:r>
              <a:rPr lang="ru-RU" dirty="0" err="1" smtClean="0"/>
              <a:t>від</a:t>
            </a:r>
            <a:r>
              <a:rPr lang="ru-RU" dirty="0" smtClean="0"/>
              <a:t> </a:t>
            </a:r>
            <a:r>
              <a:rPr lang="ru-RU" dirty="0" err="1" smtClean="0"/>
              <a:t>оливкової</a:t>
            </a:r>
            <a:r>
              <a:rPr lang="ru-RU" dirty="0" smtClean="0"/>
              <a:t> до темно-коричневою, </a:t>
            </a:r>
            <a:r>
              <a:rPr lang="ru-RU" dirty="0" err="1" smtClean="0"/>
              <a:t>чорною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dirty="0" smtClean="0"/>
              <a:t>  </a:t>
            </a:r>
            <a:r>
              <a:rPr lang="ru-RU" dirty="0" err="1" smtClean="0"/>
              <a:t>Укушені</a:t>
            </a:r>
            <a:r>
              <a:rPr lang="ru-RU" dirty="0" smtClean="0"/>
              <a:t> </a:t>
            </a:r>
            <a:r>
              <a:rPr lang="ru-RU" dirty="0" err="1" smtClean="0"/>
              <a:t>тигровій</a:t>
            </a:r>
            <a:r>
              <a:rPr lang="ru-RU" dirty="0" smtClean="0"/>
              <a:t> </a:t>
            </a:r>
            <a:r>
              <a:rPr lang="ru-RU" dirty="0" err="1" smtClean="0"/>
              <a:t>змією</a:t>
            </a:r>
            <a:r>
              <a:rPr lang="ru-RU" dirty="0" smtClean="0"/>
              <a:t> </a:t>
            </a:r>
            <a:r>
              <a:rPr lang="ru-RU" dirty="0" err="1" smtClean="0"/>
              <a:t>дрібні</a:t>
            </a:r>
            <a:r>
              <a:rPr lang="ru-RU" dirty="0" smtClean="0"/>
              <a:t> </a:t>
            </a:r>
            <a:r>
              <a:rPr lang="ru-RU" dirty="0" err="1" smtClean="0"/>
              <a:t>тварини</a:t>
            </a:r>
            <a:r>
              <a:rPr lang="ru-RU" dirty="0" smtClean="0"/>
              <a:t> гинуть моментально, не проходить </a:t>
            </a:r>
            <a:r>
              <a:rPr lang="ru-RU" dirty="0" err="1" smtClean="0"/>
              <a:t>і</a:t>
            </a:r>
            <a:r>
              <a:rPr lang="ru-RU" dirty="0" smtClean="0"/>
              <a:t> </a:t>
            </a:r>
            <a:r>
              <a:rPr lang="ru-RU" dirty="0" err="1" smtClean="0"/>
              <a:t>декількох</a:t>
            </a:r>
            <a:r>
              <a:rPr lang="ru-RU" dirty="0" smtClean="0"/>
              <a:t> секунд</a:t>
            </a:r>
            <a:r>
              <a:rPr lang="ru-RU" dirty="0" smtClean="0"/>
              <a:t>. А </a:t>
            </a:r>
            <a:r>
              <a:rPr lang="ru-RU" dirty="0" err="1" smtClean="0"/>
              <a:t>всієї</a:t>
            </a:r>
            <a:r>
              <a:rPr lang="ru-RU" dirty="0" smtClean="0"/>
              <a:t> </a:t>
            </a:r>
            <a:r>
              <a:rPr lang="ru-RU" dirty="0" err="1" smtClean="0"/>
              <a:t>отрути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міститься</a:t>
            </a:r>
            <a:r>
              <a:rPr lang="ru-RU" dirty="0" smtClean="0"/>
              <a:t> в </a:t>
            </a:r>
            <a:r>
              <a:rPr lang="ru-RU" dirty="0" err="1" smtClean="0"/>
              <a:t>залозах</a:t>
            </a:r>
            <a:r>
              <a:rPr lang="ru-RU" dirty="0" smtClean="0"/>
              <a:t> </a:t>
            </a:r>
            <a:r>
              <a:rPr lang="ru-RU" dirty="0" err="1" smtClean="0"/>
              <a:t>однієї</a:t>
            </a:r>
            <a:r>
              <a:rPr lang="ru-RU" dirty="0" smtClean="0"/>
              <a:t> </a:t>
            </a:r>
            <a:r>
              <a:rPr lang="ru-RU" dirty="0" err="1" smtClean="0"/>
              <a:t>змії</a:t>
            </a:r>
            <a:r>
              <a:rPr lang="ru-RU" dirty="0" smtClean="0"/>
              <a:t>, </a:t>
            </a:r>
            <a:r>
              <a:rPr lang="ru-RU" dirty="0" err="1" smtClean="0"/>
              <a:t>вистачає</a:t>
            </a:r>
            <a:r>
              <a:rPr lang="ru-RU" dirty="0" smtClean="0"/>
              <a:t>, </a:t>
            </a:r>
            <a:r>
              <a:rPr lang="ru-RU" dirty="0" err="1" smtClean="0"/>
              <a:t>щоб</a:t>
            </a:r>
            <a:r>
              <a:rPr lang="ru-RU" dirty="0" smtClean="0"/>
              <a:t> </a:t>
            </a:r>
            <a:r>
              <a:rPr lang="ru-RU" dirty="0" err="1" smtClean="0"/>
              <a:t>убити</a:t>
            </a:r>
            <a:r>
              <a:rPr lang="ru-RU" dirty="0" smtClean="0"/>
              <a:t> 400чоловік.</a:t>
            </a:r>
            <a:br>
              <a:rPr lang="ru-RU" dirty="0" smtClean="0"/>
            </a:br>
            <a:r>
              <a:rPr lang="ru-RU" dirty="0" err="1" smtClean="0"/>
              <a:t>Тигрова</a:t>
            </a:r>
            <a:r>
              <a:rPr lang="ru-RU" dirty="0" smtClean="0"/>
              <a:t> </a:t>
            </a:r>
            <a:r>
              <a:rPr lang="ru-RU" dirty="0" err="1" smtClean="0"/>
              <a:t>змія</a:t>
            </a:r>
            <a:r>
              <a:rPr lang="ru-RU" dirty="0" smtClean="0"/>
              <a:t> </a:t>
            </a:r>
            <a:r>
              <a:rPr lang="ru-RU" dirty="0" err="1" smtClean="0"/>
              <a:t>дуже</a:t>
            </a:r>
            <a:r>
              <a:rPr lang="ru-RU" dirty="0" smtClean="0"/>
              <a:t> плодовита, в </a:t>
            </a:r>
            <a:r>
              <a:rPr lang="ru-RU" dirty="0" err="1" smtClean="0"/>
              <a:t>однієї</a:t>
            </a:r>
            <a:r>
              <a:rPr lang="ru-RU" dirty="0" smtClean="0"/>
              <a:t> самки </a:t>
            </a:r>
            <a:r>
              <a:rPr lang="ru-RU" dirty="0" err="1" smtClean="0"/>
              <a:t>буває</a:t>
            </a:r>
            <a:r>
              <a:rPr lang="ru-RU" dirty="0" smtClean="0"/>
              <a:t> не </a:t>
            </a:r>
            <a:r>
              <a:rPr lang="ru-RU" dirty="0" err="1" smtClean="0"/>
              <a:t>менше</a:t>
            </a:r>
            <a:r>
              <a:rPr lang="ru-RU" dirty="0" smtClean="0"/>
              <a:t> 60 </a:t>
            </a:r>
            <a:r>
              <a:rPr lang="ru-RU" dirty="0" err="1" smtClean="0"/>
              <a:t>змієнят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6" name="Содержимое 5" descr="images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5643570" y="4071942"/>
            <a:ext cx="3357586" cy="2607917"/>
          </a:xfrm>
        </p:spPr>
      </p:pic>
      <p:pic>
        <p:nvPicPr>
          <p:cNvPr id="6146" name="Picture 2" descr="C:\Users\admin\Desktop\64606642_tigrovaya_zmey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70" y="1571612"/>
            <a:ext cx="3357586" cy="2465383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4 місце - </a:t>
            </a:r>
            <a:r>
              <a:rPr lang="ru-RU" dirty="0" err="1" smtClean="0"/>
              <a:t>Прибережний</a:t>
            </a:r>
            <a:r>
              <a:rPr lang="ru-RU" dirty="0" smtClean="0"/>
              <a:t> </a:t>
            </a:r>
            <a:r>
              <a:rPr lang="ru-RU" dirty="0" err="1" smtClean="0"/>
              <a:t>тайпан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0" y="1643050"/>
            <a:ext cx="4891094" cy="4714908"/>
          </a:xfrm>
        </p:spPr>
        <p:txBody>
          <a:bodyPr/>
          <a:lstStyle/>
          <a:p>
            <a:r>
              <a:rPr lang="ru-RU" dirty="0" smtClean="0"/>
              <a:t> </a:t>
            </a:r>
            <a:r>
              <a:rPr lang="ru-RU" dirty="0" err="1" smtClean="0"/>
              <a:t>Прибережний</a:t>
            </a:r>
            <a:r>
              <a:rPr lang="ru-RU" dirty="0" smtClean="0"/>
              <a:t> </a:t>
            </a:r>
            <a:r>
              <a:rPr lang="ru-RU" dirty="0" err="1" smtClean="0"/>
              <a:t>тайпан</a:t>
            </a:r>
            <a:r>
              <a:rPr lang="ru-RU" dirty="0" smtClean="0"/>
              <a:t> - </a:t>
            </a:r>
            <a:r>
              <a:rPr lang="ru-RU" dirty="0" err="1" smtClean="0"/>
              <a:t>дуже</a:t>
            </a:r>
            <a:r>
              <a:rPr lang="ru-RU" dirty="0" smtClean="0"/>
              <a:t> </a:t>
            </a:r>
            <a:r>
              <a:rPr lang="ru-RU" dirty="0" err="1" smtClean="0"/>
              <a:t>отруйна</a:t>
            </a:r>
            <a:r>
              <a:rPr lang="ru-RU" dirty="0" smtClean="0"/>
              <a:t> 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найбільша</a:t>
            </a:r>
            <a:r>
              <a:rPr lang="ru-RU" dirty="0" smtClean="0"/>
              <a:t> (до 3-3,3 м </a:t>
            </a:r>
            <a:r>
              <a:rPr lang="ru-RU" dirty="0" err="1" smtClean="0"/>
              <a:t>завдовжки</a:t>
            </a:r>
            <a:r>
              <a:rPr lang="ru-RU" dirty="0" smtClean="0"/>
              <a:t>) </a:t>
            </a:r>
            <a:r>
              <a:rPr lang="ru-RU" dirty="0" err="1" smtClean="0"/>
              <a:t>змія</a:t>
            </a:r>
            <a:r>
              <a:rPr lang="ru-RU" dirty="0" smtClean="0"/>
              <a:t> </a:t>
            </a:r>
            <a:r>
              <a:rPr lang="ru-RU" dirty="0" err="1" smtClean="0"/>
              <a:t>Австралії</a:t>
            </a:r>
            <a:r>
              <a:rPr lang="ru-RU" dirty="0" smtClean="0"/>
              <a:t>. При </a:t>
            </a:r>
            <a:r>
              <a:rPr lang="ru-RU" dirty="0" err="1" smtClean="0"/>
              <a:t>цьому</a:t>
            </a:r>
            <a:r>
              <a:rPr lang="ru-RU" dirty="0" smtClean="0"/>
              <a:t> </a:t>
            </a:r>
            <a:r>
              <a:rPr lang="ru-RU" dirty="0" err="1" smtClean="0"/>
              <a:t>тайпан</a:t>
            </a:r>
            <a:r>
              <a:rPr lang="ru-RU" dirty="0" smtClean="0"/>
              <a:t>  </a:t>
            </a:r>
            <a:r>
              <a:rPr lang="ru-RU" dirty="0" smtClean="0"/>
              <a:t>                  </a:t>
            </a:r>
            <a:r>
              <a:rPr lang="ru-RU" dirty="0" err="1" smtClean="0"/>
              <a:t>в</a:t>
            </a:r>
            <a:r>
              <a:rPr lang="ru-RU" dirty="0" err="1" smtClean="0"/>
              <a:t>важається</a:t>
            </a:r>
            <a:r>
              <a:rPr lang="ru-RU" dirty="0" smtClean="0"/>
              <a:t> </a:t>
            </a:r>
            <a:r>
              <a:rPr lang="ru-RU" dirty="0" err="1" smtClean="0"/>
              <a:t>найнебезпечнішою</a:t>
            </a:r>
            <a:r>
              <a:rPr lang="ru-RU" dirty="0" smtClean="0"/>
              <a:t> 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отруйних</a:t>
            </a:r>
            <a:r>
              <a:rPr lang="ru-RU" dirty="0" smtClean="0"/>
              <a:t> </a:t>
            </a:r>
            <a:r>
              <a:rPr lang="ru-RU" dirty="0" err="1" smtClean="0"/>
              <a:t>змій</a:t>
            </a:r>
            <a:r>
              <a:rPr lang="ru-RU" dirty="0" smtClean="0"/>
              <a:t> </a:t>
            </a:r>
            <a:r>
              <a:rPr lang="ru-RU" dirty="0" err="1" smtClean="0"/>
              <a:t>черезкомбінації</a:t>
            </a:r>
            <a:r>
              <a:rPr lang="ru-RU" dirty="0" smtClean="0"/>
              <a:t> </a:t>
            </a:r>
            <a:r>
              <a:rPr lang="ru-RU" dirty="0" err="1" smtClean="0"/>
              <a:t>агресивного</a:t>
            </a:r>
            <a:r>
              <a:rPr lang="ru-RU" dirty="0" smtClean="0"/>
              <a:t> характеру, </a:t>
            </a:r>
            <a:r>
              <a:rPr lang="ru-RU" dirty="0" err="1" smtClean="0"/>
              <a:t>розмірів</a:t>
            </a:r>
            <a:r>
              <a:rPr lang="ru-RU" dirty="0" smtClean="0"/>
              <a:t> 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швидкості</a:t>
            </a:r>
            <a:r>
              <a:rPr lang="ru-RU" dirty="0" smtClean="0"/>
              <a:t>. </a:t>
            </a:r>
            <a:r>
              <a:rPr lang="ru-RU" dirty="0" err="1" smtClean="0"/>
              <a:t>Отруйні</a:t>
            </a:r>
            <a:r>
              <a:rPr lang="ru-RU" dirty="0" smtClean="0"/>
              <a:t> </a:t>
            </a:r>
            <a:r>
              <a:rPr lang="ru-RU" dirty="0" err="1" smtClean="0"/>
              <a:t>зуби</a:t>
            </a:r>
            <a:r>
              <a:rPr lang="ru-RU" dirty="0" smtClean="0"/>
              <a:t> в </a:t>
            </a:r>
            <a:r>
              <a:rPr lang="ru-RU" dirty="0" err="1" smtClean="0"/>
              <a:t>нього</a:t>
            </a:r>
            <a:r>
              <a:rPr lang="ru-RU" dirty="0" smtClean="0"/>
              <a:t> досягають13 мм у </a:t>
            </a:r>
            <a:r>
              <a:rPr lang="ru-RU" dirty="0" err="1" smtClean="0"/>
              <a:t>довжину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" name="Содержимое 4" descr="64606245_taypan_4mesto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5000628" y="1571612"/>
            <a:ext cx="3299308" cy="2786082"/>
          </a:xfrm>
        </p:spPr>
      </p:pic>
      <p:pic>
        <p:nvPicPr>
          <p:cNvPr id="7170" name="Picture 2" descr="C:\Users\admin\Desktop\zmey_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4357694"/>
            <a:ext cx="3071834" cy="2313463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3 місце – Малайський </a:t>
            </a:r>
            <a:r>
              <a:rPr lang="uk-UA" dirty="0" err="1" smtClean="0"/>
              <a:t>Крайт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0" y="1571612"/>
            <a:ext cx="5105408" cy="4343400"/>
          </a:xfrm>
        </p:spPr>
        <p:txBody>
          <a:bodyPr/>
          <a:lstStyle/>
          <a:p>
            <a:r>
              <a:rPr lang="uk-UA" dirty="0" smtClean="0"/>
              <a:t>Мешкає в </a:t>
            </a:r>
            <a:r>
              <a:rPr lang="uk-UA" dirty="0" err="1" smtClean="0"/>
              <a:t>індонезії</a:t>
            </a:r>
            <a:r>
              <a:rPr lang="uk-UA" dirty="0" smtClean="0"/>
              <a:t>.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При укусі цієї змії гине 50% людей, навіть при використанні </a:t>
            </a:r>
            <a:r>
              <a:rPr lang="uk-UA" dirty="0" err="1" smtClean="0"/>
              <a:t>антізміїної</a:t>
            </a:r>
            <a:r>
              <a:rPr lang="uk-UA" dirty="0" smtClean="0"/>
              <a:t> сироватки</a:t>
            </a:r>
            <a:r>
              <a:rPr lang="uk-UA" dirty="0" smtClean="0"/>
              <a:t>. Найнебезпечніший</a:t>
            </a:r>
            <a:r>
              <a:rPr lang="uk-UA" dirty="0" smtClean="0"/>
              <a:t> - це жовтоголовий </a:t>
            </a:r>
            <a:r>
              <a:rPr lang="uk-UA" dirty="0" err="1" smtClean="0"/>
              <a:t>Крайт</a:t>
            </a:r>
            <a:r>
              <a:rPr lang="uk-UA" dirty="0" smtClean="0"/>
              <a:t>. Малайський </a:t>
            </a:r>
            <a:r>
              <a:rPr lang="uk-UA" dirty="0" smtClean="0"/>
              <a:t>       </a:t>
            </a:r>
            <a:r>
              <a:rPr lang="uk-UA" dirty="0" err="1" smtClean="0"/>
              <a:t>Крайт</a:t>
            </a:r>
            <a:r>
              <a:rPr lang="uk-UA" dirty="0" smtClean="0"/>
              <a:t> агресивний вночі</a:t>
            </a:r>
            <a:r>
              <a:rPr lang="uk-UA" dirty="0" smtClean="0"/>
              <a:t>. Довжина</a:t>
            </a:r>
            <a:r>
              <a:rPr lang="uk-UA" dirty="0" smtClean="0"/>
              <a:t> приблизно 1,5 - 2 метри.</a:t>
            </a:r>
          </a:p>
          <a:p>
            <a:r>
              <a:rPr lang="uk-UA" dirty="0" smtClean="0"/>
              <a:t/>
            </a:r>
            <a:br>
              <a:rPr lang="uk-UA" dirty="0" smtClean="0"/>
            </a:br>
            <a:endParaRPr lang="ru-RU" dirty="0"/>
          </a:p>
        </p:txBody>
      </p:sp>
      <p:pic>
        <p:nvPicPr>
          <p:cNvPr id="5" name="Содержимое 4" descr="images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5143504" y="1571612"/>
            <a:ext cx="3500462" cy="2635483"/>
          </a:xfrm>
        </p:spPr>
      </p:pic>
      <p:pic>
        <p:nvPicPr>
          <p:cNvPr id="8194" name="Picture 2" descr="C:\Users\admin\Desktop\64606128_Malayskiy_kraytBungaruscandidu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4214818"/>
            <a:ext cx="3500462" cy="24453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205</TotalTime>
  <Words>62</Words>
  <Application>Microsoft Office PowerPoint</Application>
  <PresentationFormat>Экран (4:3)</PresentationFormat>
  <Paragraphs>24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Обычная</vt:lpstr>
      <vt:lpstr>найотруйніші змії</vt:lpstr>
      <vt:lpstr>10 місце –смертельні змії</vt:lpstr>
      <vt:lpstr>9 місце – Африканський бумсланг</vt:lpstr>
      <vt:lpstr>8 місце – Арлекіновий аспід</vt:lpstr>
      <vt:lpstr>7 місце - Піщана ефа</vt:lpstr>
      <vt:lpstr>6 місце - Крючконоса морська змія</vt:lpstr>
      <vt:lpstr>5 місце - Тигрова змія</vt:lpstr>
      <vt:lpstr>4 місце - Прибережний тайпан</vt:lpstr>
      <vt:lpstr>3 місце – Малайський Крайт</vt:lpstr>
      <vt:lpstr>2 місце - Коричневий Король або Мулга</vt:lpstr>
      <vt:lpstr>1 місце - Тайпан або Жорстока змія</vt:lpstr>
    </vt:vector>
  </TitlesOfParts>
  <Company>Krokoz™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найотруйніші змії</dc:title>
  <dc:creator>admin</dc:creator>
  <cp:lastModifiedBy>admin</cp:lastModifiedBy>
  <cp:revision>22</cp:revision>
  <dcterms:created xsi:type="dcterms:W3CDTF">2012-02-26T14:49:06Z</dcterms:created>
  <dcterms:modified xsi:type="dcterms:W3CDTF">2012-02-26T18:19:53Z</dcterms:modified>
</cp:coreProperties>
</file>