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60" r:id="rId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96" y="16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214201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304396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369507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89896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121948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383124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29481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28673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115282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28150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6BD572-D42B-45AA-AD24-2BCEA269046B}" type="datetimeFigureOut">
              <a:rPr lang="ru-RU" smtClean="0"/>
              <a:pPr/>
              <a:t>22.09.2015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9BC3-7655-44D6-B9D9-3E97E747CB1B}" type="slidenum">
              <a:rPr lang="ru-RU" smtClean="0"/>
              <a:pPr/>
              <a:t>‹#›</a:t>
            </a:fld>
            <a:endParaRPr lang="ru-RU"/>
          </a:p>
        </p:txBody>
      </p:sp>
    </p:spTree>
    <p:extLst>
      <p:ext uri="{BB962C8B-B14F-4D97-AF65-F5344CB8AC3E}">
        <p14:creationId xmlns:p14="http://schemas.microsoft.com/office/powerpoint/2010/main" val="267512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46BD572-D42B-45AA-AD24-2BCEA269046B}" type="datetimeFigureOut">
              <a:rPr lang="ru-RU" smtClean="0"/>
              <a:pPr/>
              <a:t>22.09.2015</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A999BC3-7655-44D6-B9D9-3E97E747CB1B}" type="slidenum">
              <a:rPr lang="ru-RU" smtClean="0"/>
              <a:pPr/>
              <a:t>‹#›</a:t>
            </a:fld>
            <a:endParaRPr lang="ru-RU"/>
          </a:p>
        </p:txBody>
      </p:sp>
    </p:spTree>
    <p:extLst>
      <p:ext uri="{BB962C8B-B14F-4D97-AF65-F5344CB8AC3E}">
        <p14:creationId xmlns:p14="http://schemas.microsoft.com/office/powerpoint/2010/main" val="106993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C:\Users\HOME\AppData\Local\Temp\Rar$DIa0.757\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38453" cy="9144000"/>
          </a:xfrm>
          <a:prstGeom prst="rect">
            <a:avLst/>
          </a:prstGeom>
          <a:noFill/>
          <a:ln>
            <a:noFill/>
          </a:ln>
        </p:spPr>
      </p:pic>
      <p:sp>
        <p:nvSpPr>
          <p:cNvPr id="5" name="TextBox 4"/>
          <p:cNvSpPr txBox="1"/>
          <p:nvPr/>
        </p:nvSpPr>
        <p:spPr>
          <a:xfrm>
            <a:off x="2924944" y="4572000"/>
            <a:ext cx="3240360" cy="1600438"/>
          </a:xfrm>
          <a:prstGeom prst="rect">
            <a:avLst/>
          </a:prstGeom>
          <a:noFill/>
        </p:spPr>
        <p:txBody>
          <a:bodyPr wrap="square" rtlCol="0">
            <a:spAutoFit/>
          </a:bodyPr>
          <a:lstStyle/>
          <a:p>
            <a:endParaRPr lang="uk-UA" sz="14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r>
              <a:rPr lang="uk-UA" sz="1400" b="1" dirty="0" smtClean="0">
                <a:solidFill>
                  <a:srgbClr val="3333FF"/>
                </a:solidFill>
                <a:latin typeface="Times New Roman" panose="02020603050405020304" pitchFamily="18" charset="0"/>
                <a:cs typeface="Times New Roman" panose="02020603050405020304" pitchFamily="18" charset="0"/>
              </a:rPr>
              <a:t>   </a:t>
            </a:r>
          </a:p>
          <a:p>
            <a:r>
              <a:rPr lang="uk-UA" sz="1400" b="1" dirty="0">
                <a:solidFill>
                  <a:srgbClr val="3333FF"/>
                </a:solidFill>
                <a:latin typeface="Times New Roman" panose="02020603050405020304" pitchFamily="18" charset="0"/>
                <a:cs typeface="Times New Roman" panose="02020603050405020304" pitchFamily="18" charset="0"/>
              </a:rPr>
              <a:t> </a:t>
            </a:r>
            <a:r>
              <a:rPr lang="uk-UA" sz="1400" b="1" dirty="0" smtClean="0">
                <a:solidFill>
                  <a:srgbClr val="3333FF"/>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764704" y="2065090"/>
            <a:ext cx="5400600" cy="584775"/>
          </a:xfrm>
          <a:prstGeom prst="rect">
            <a:avLst/>
          </a:prstGeom>
          <a:noFill/>
        </p:spPr>
        <p:txBody>
          <a:bodyPr wrap="square" rtlCol="0">
            <a:spAutoFit/>
          </a:bodyPr>
          <a:lstStyle/>
          <a:p>
            <a:r>
              <a:rPr lang="uk-UA" sz="3200" b="1" dirty="0" smtClean="0">
                <a:solidFill>
                  <a:srgbClr val="0000FF"/>
                </a:solidFill>
                <a:latin typeface="Times New Roman" pitchFamily="18" charset="0"/>
                <a:cs typeface="Times New Roman" pitchFamily="18" charset="0"/>
              </a:rPr>
              <a:t>Велич України у перемогах</a:t>
            </a:r>
            <a:endParaRPr lang="ru-RU" sz="3200" b="1" dirty="0">
              <a:solidFill>
                <a:srgbClr val="0000FF"/>
              </a:solidFill>
              <a:latin typeface="Times New Roman" pitchFamily="18" charset="0"/>
              <a:cs typeface="Times New Roman" pitchFamily="18" charset="0"/>
            </a:endParaRPr>
          </a:p>
        </p:txBody>
      </p:sp>
      <p:sp>
        <p:nvSpPr>
          <p:cNvPr id="6" name="TextBox 5"/>
          <p:cNvSpPr txBox="1"/>
          <p:nvPr/>
        </p:nvSpPr>
        <p:spPr>
          <a:xfrm>
            <a:off x="2564904" y="4139952"/>
            <a:ext cx="3528392" cy="3970318"/>
          </a:xfrm>
          <a:prstGeom prst="rect">
            <a:avLst/>
          </a:prstGeom>
          <a:noFill/>
        </p:spPr>
        <p:txBody>
          <a:bodyPr wrap="square" rtlCol="0">
            <a:spAutoFit/>
          </a:bodyPr>
          <a:lstStyle/>
          <a:p>
            <a:r>
              <a:rPr lang="uk-UA" sz="1400" dirty="0" smtClean="0">
                <a:solidFill>
                  <a:srgbClr val="0000FF"/>
                </a:solidFill>
                <a:latin typeface="Times New Roman" panose="02020603050405020304" pitchFamily="18" charset="0"/>
                <a:cs typeface="Times New Roman" panose="02020603050405020304" pitchFamily="18" charset="0"/>
              </a:rPr>
              <a:t>Виконала учениця 8 – Б класу</a:t>
            </a:r>
          </a:p>
          <a:p>
            <a:r>
              <a:rPr lang="uk-UA" sz="1400" dirty="0" smtClean="0">
                <a:solidFill>
                  <a:srgbClr val="0000FF"/>
                </a:solidFill>
                <a:latin typeface="Times New Roman" panose="02020603050405020304" pitchFamily="18" charset="0"/>
                <a:cs typeface="Times New Roman" panose="02020603050405020304" pitchFamily="18" charset="0"/>
              </a:rPr>
              <a:t>Пирятинської  ЗОШ  І – ІІІ ступенів № 4</a:t>
            </a:r>
          </a:p>
          <a:p>
            <a:r>
              <a:rPr lang="uk-UA" sz="1400" dirty="0" err="1" smtClean="0">
                <a:solidFill>
                  <a:srgbClr val="0000FF"/>
                </a:solidFill>
                <a:latin typeface="Times New Roman" panose="02020603050405020304" pitchFamily="18" charset="0"/>
                <a:cs typeface="Times New Roman" panose="02020603050405020304" pitchFamily="18" charset="0"/>
              </a:rPr>
              <a:t>Колінчук</a:t>
            </a:r>
            <a:r>
              <a:rPr lang="uk-UA" sz="1400" dirty="0" smtClean="0">
                <a:solidFill>
                  <a:srgbClr val="0000FF"/>
                </a:solidFill>
                <a:latin typeface="Times New Roman" panose="02020603050405020304" pitchFamily="18" charset="0"/>
                <a:cs typeface="Times New Roman" panose="02020603050405020304" pitchFamily="18" charset="0"/>
              </a:rPr>
              <a:t> Дарія Володимирівна</a:t>
            </a:r>
          </a:p>
          <a:p>
            <a:endParaRPr lang="uk-UA" sz="1400" dirty="0">
              <a:solidFill>
                <a:srgbClr val="0000FF"/>
              </a:solidFill>
              <a:latin typeface="Times New Roman" panose="02020603050405020304" pitchFamily="18" charset="0"/>
              <a:cs typeface="Times New Roman" panose="02020603050405020304" pitchFamily="18" charset="0"/>
            </a:endParaRPr>
          </a:p>
          <a:p>
            <a:endParaRPr lang="uk-UA" sz="1400" dirty="0" smtClean="0">
              <a:solidFill>
                <a:srgbClr val="0000FF"/>
              </a:solidFill>
              <a:latin typeface="Times New Roman" panose="02020603050405020304" pitchFamily="18" charset="0"/>
              <a:cs typeface="Times New Roman" panose="02020603050405020304" pitchFamily="18" charset="0"/>
            </a:endParaRPr>
          </a:p>
          <a:p>
            <a:r>
              <a:rPr lang="uk-UA" sz="1400" dirty="0" smtClean="0">
                <a:solidFill>
                  <a:srgbClr val="0000FF"/>
                </a:solidFill>
                <a:latin typeface="Times New Roman" panose="02020603050405020304" pitchFamily="18" charset="0"/>
                <a:cs typeface="Times New Roman" panose="02020603050405020304" pitchFamily="18" charset="0"/>
              </a:rPr>
              <a:t>Учитель  </a:t>
            </a:r>
            <a:r>
              <a:rPr lang="uk-UA" sz="1400" dirty="0" err="1" smtClean="0">
                <a:solidFill>
                  <a:srgbClr val="0000FF"/>
                </a:solidFill>
                <a:latin typeface="Times New Roman" panose="02020603050405020304" pitchFamily="18" charset="0"/>
                <a:cs typeface="Times New Roman" panose="02020603050405020304" pitchFamily="18" charset="0"/>
              </a:rPr>
              <a:t>Оніщенко</a:t>
            </a:r>
            <a:r>
              <a:rPr lang="uk-UA" sz="1400" dirty="0" smtClean="0">
                <a:solidFill>
                  <a:srgbClr val="0000FF"/>
                </a:solidFill>
                <a:latin typeface="Times New Roman" panose="02020603050405020304" pitchFamily="18" charset="0"/>
                <a:cs typeface="Times New Roman" panose="02020603050405020304" pitchFamily="18" charset="0"/>
              </a:rPr>
              <a:t> Н. О.</a:t>
            </a:r>
          </a:p>
          <a:p>
            <a:endParaRPr lang="uk-UA" sz="1400" dirty="0">
              <a:solidFill>
                <a:srgbClr val="0000FF"/>
              </a:solidFill>
              <a:latin typeface="Times New Roman" panose="02020603050405020304" pitchFamily="18" charset="0"/>
              <a:cs typeface="Times New Roman" panose="02020603050405020304" pitchFamily="18" charset="0"/>
            </a:endParaRPr>
          </a:p>
          <a:p>
            <a:endParaRPr lang="uk-UA" sz="1400" dirty="0" smtClean="0">
              <a:solidFill>
                <a:srgbClr val="0000FF"/>
              </a:solidFill>
              <a:latin typeface="Times New Roman" panose="02020603050405020304" pitchFamily="18" charset="0"/>
              <a:cs typeface="Times New Roman" panose="02020603050405020304" pitchFamily="18" charset="0"/>
            </a:endParaRPr>
          </a:p>
          <a:p>
            <a:endParaRPr lang="uk-UA" sz="1400" dirty="0">
              <a:solidFill>
                <a:srgbClr val="0000FF"/>
              </a:solidFill>
              <a:latin typeface="Times New Roman" panose="02020603050405020304" pitchFamily="18" charset="0"/>
              <a:cs typeface="Times New Roman" panose="02020603050405020304" pitchFamily="18" charset="0"/>
            </a:endParaRPr>
          </a:p>
          <a:p>
            <a:endParaRPr lang="uk-UA" sz="1400" dirty="0" smtClean="0">
              <a:solidFill>
                <a:srgbClr val="0000FF"/>
              </a:solidFill>
              <a:latin typeface="Times New Roman" panose="02020603050405020304" pitchFamily="18" charset="0"/>
              <a:cs typeface="Times New Roman" panose="02020603050405020304" pitchFamily="18" charset="0"/>
            </a:endParaRPr>
          </a:p>
          <a:p>
            <a:endParaRPr lang="uk-UA" sz="1400" dirty="0">
              <a:solidFill>
                <a:srgbClr val="0000FF"/>
              </a:solidFill>
              <a:latin typeface="Times New Roman" panose="02020603050405020304" pitchFamily="18" charset="0"/>
              <a:cs typeface="Times New Roman" panose="02020603050405020304" pitchFamily="18" charset="0"/>
            </a:endParaRPr>
          </a:p>
          <a:p>
            <a:endParaRPr lang="uk-UA" sz="1400" dirty="0" smtClean="0">
              <a:solidFill>
                <a:srgbClr val="0000FF"/>
              </a:solidFill>
              <a:latin typeface="Times New Roman" panose="02020603050405020304" pitchFamily="18" charset="0"/>
              <a:cs typeface="Times New Roman" panose="02020603050405020304" pitchFamily="18" charset="0"/>
            </a:endParaRPr>
          </a:p>
          <a:p>
            <a:endParaRPr lang="uk-UA" sz="1400" dirty="0">
              <a:solidFill>
                <a:srgbClr val="0000FF"/>
              </a:solidFill>
              <a:latin typeface="Times New Roman" panose="02020603050405020304" pitchFamily="18" charset="0"/>
              <a:cs typeface="Times New Roman" panose="02020603050405020304" pitchFamily="18" charset="0"/>
            </a:endParaRPr>
          </a:p>
          <a:p>
            <a:endParaRPr lang="uk-UA" sz="1400" dirty="0" smtClean="0">
              <a:solidFill>
                <a:srgbClr val="0000FF"/>
              </a:solidFill>
              <a:latin typeface="Times New Roman" panose="02020603050405020304" pitchFamily="18" charset="0"/>
              <a:cs typeface="Times New Roman" panose="02020603050405020304" pitchFamily="18" charset="0"/>
            </a:endParaRPr>
          </a:p>
          <a:p>
            <a:endParaRPr lang="uk-UA" sz="1400" dirty="0">
              <a:solidFill>
                <a:srgbClr val="0000FF"/>
              </a:solidFill>
              <a:latin typeface="Times New Roman" panose="02020603050405020304" pitchFamily="18" charset="0"/>
              <a:cs typeface="Times New Roman" panose="02020603050405020304" pitchFamily="18" charset="0"/>
            </a:endParaRPr>
          </a:p>
          <a:p>
            <a:r>
              <a:rPr lang="uk-UA" sz="1400" dirty="0" smtClean="0">
                <a:solidFill>
                  <a:srgbClr val="0000FF"/>
                </a:solidFill>
                <a:latin typeface="Times New Roman" panose="02020603050405020304" pitchFamily="18" charset="0"/>
                <a:cs typeface="Times New Roman" panose="02020603050405020304" pitchFamily="18" charset="0"/>
              </a:rPr>
              <a:t>            </a:t>
            </a:r>
          </a:p>
          <a:p>
            <a:endParaRPr lang="uk-UA" sz="1400" dirty="0">
              <a:solidFill>
                <a:srgbClr val="0000FF"/>
              </a:solidFill>
              <a:latin typeface="Times New Roman" panose="02020603050405020304" pitchFamily="18" charset="0"/>
              <a:cs typeface="Times New Roman" panose="02020603050405020304" pitchFamily="18" charset="0"/>
            </a:endParaRPr>
          </a:p>
          <a:p>
            <a:r>
              <a:rPr lang="uk-UA" sz="1400" dirty="0" smtClean="0">
                <a:solidFill>
                  <a:srgbClr val="0000FF"/>
                </a:solidFill>
                <a:latin typeface="Times New Roman" panose="02020603050405020304" pitchFamily="18" charset="0"/>
                <a:cs typeface="Times New Roman" panose="02020603050405020304" pitchFamily="18" charset="0"/>
              </a:rPr>
              <a:t>             2015 рік</a:t>
            </a:r>
            <a:endParaRPr lang="ru-RU" sz="1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54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C:\Users\HOME\AppData\Local\Temp\Rar$DIa0.757\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33"/>
            <a:ext cx="6838453" cy="9144000"/>
          </a:xfrm>
          <a:prstGeom prst="rect">
            <a:avLst/>
          </a:prstGeom>
          <a:noFill/>
          <a:ln>
            <a:noFill/>
          </a:ln>
        </p:spPr>
      </p:pic>
      <p:sp>
        <p:nvSpPr>
          <p:cNvPr id="5" name="TextBox 4"/>
          <p:cNvSpPr txBox="1"/>
          <p:nvPr/>
        </p:nvSpPr>
        <p:spPr>
          <a:xfrm>
            <a:off x="862942" y="827584"/>
            <a:ext cx="5014330" cy="7740581"/>
          </a:xfrm>
          <a:prstGeom prst="rect">
            <a:avLst/>
          </a:prstGeom>
          <a:noFill/>
        </p:spPr>
        <p:txBody>
          <a:bodyPr wrap="square" rtlCol="0">
            <a:spAutoFit/>
          </a:bodyPr>
          <a:lstStyle/>
          <a:p>
            <a:pPr algn="r"/>
            <a:r>
              <a:rPr lang="uk-UA" sz="1400" dirty="0">
                <a:solidFill>
                  <a:srgbClr val="3333FF"/>
                </a:solidFill>
                <a:latin typeface="Times New Roman" panose="02020603050405020304" pitchFamily="18" charset="0"/>
                <a:cs typeface="Times New Roman" panose="02020603050405020304" pitchFamily="18" charset="0"/>
              </a:rPr>
              <a:t>« Любіть Україну у сні й на яву</a:t>
            </a:r>
            <a:r>
              <a:rPr lang="uk-UA" sz="1400" dirty="0" smtClean="0">
                <a:solidFill>
                  <a:srgbClr val="3333FF"/>
                </a:solidFill>
                <a:latin typeface="Times New Roman" panose="02020603050405020304" pitchFamily="18" charset="0"/>
                <a:cs typeface="Times New Roman" panose="02020603050405020304" pitchFamily="18" charset="0"/>
              </a:rPr>
              <a:t>,</a:t>
            </a:r>
          </a:p>
          <a:p>
            <a:pPr algn="r"/>
            <a:endParaRPr lang="ru-RU" sz="1400" dirty="0">
              <a:solidFill>
                <a:srgbClr val="3333FF"/>
              </a:solidFill>
              <a:latin typeface="Times New Roman" panose="02020603050405020304" pitchFamily="18" charset="0"/>
              <a:cs typeface="Times New Roman" panose="02020603050405020304" pitchFamily="18" charset="0"/>
            </a:endParaRPr>
          </a:p>
          <a:p>
            <a:pPr algn="r"/>
            <a:r>
              <a:rPr lang="uk-UA" sz="1400" dirty="0">
                <a:solidFill>
                  <a:srgbClr val="3333FF"/>
                </a:solidFill>
                <a:latin typeface="Times New Roman" panose="02020603050405020304" pitchFamily="18" charset="0"/>
                <a:cs typeface="Times New Roman" panose="02020603050405020304" pitchFamily="18" charset="0"/>
              </a:rPr>
              <a:t>                                                             </a:t>
            </a:r>
            <a:r>
              <a:rPr lang="uk-UA" sz="1400" dirty="0" smtClean="0">
                <a:solidFill>
                  <a:srgbClr val="3333FF"/>
                </a:solidFill>
                <a:latin typeface="Times New Roman" panose="02020603050405020304" pitchFamily="18" charset="0"/>
                <a:cs typeface="Times New Roman" panose="02020603050405020304" pitchFamily="18" charset="0"/>
              </a:rPr>
              <a:t>Вишневу </a:t>
            </a:r>
            <a:r>
              <a:rPr lang="uk-UA" sz="1400" dirty="0">
                <a:solidFill>
                  <a:srgbClr val="3333FF"/>
                </a:solidFill>
                <a:latin typeface="Times New Roman" panose="02020603050405020304" pitchFamily="18" charset="0"/>
                <a:cs typeface="Times New Roman" panose="02020603050405020304" pitchFamily="18" charset="0"/>
              </a:rPr>
              <a:t>свою Україну … </a:t>
            </a:r>
            <a:r>
              <a:rPr lang="uk-UA" sz="1400" dirty="0" smtClean="0">
                <a:solidFill>
                  <a:srgbClr val="3333FF"/>
                </a:solidFill>
                <a:latin typeface="Times New Roman" panose="02020603050405020304" pitchFamily="18" charset="0"/>
                <a:cs typeface="Times New Roman" panose="02020603050405020304" pitchFamily="18" charset="0"/>
              </a:rPr>
              <a:t>»</a:t>
            </a:r>
          </a:p>
          <a:p>
            <a:pPr algn="r"/>
            <a:endParaRPr lang="ru-RU" sz="1400" dirty="0">
              <a:solidFill>
                <a:srgbClr val="3333FF"/>
              </a:solidFill>
              <a:latin typeface="Times New Roman" panose="02020603050405020304" pitchFamily="18" charset="0"/>
              <a:cs typeface="Times New Roman" panose="02020603050405020304" pitchFamily="18" charset="0"/>
            </a:endParaRPr>
          </a:p>
          <a:p>
            <a:pPr algn="r"/>
            <a:r>
              <a:rPr lang="uk-UA" sz="1400" dirty="0">
                <a:solidFill>
                  <a:srgbClr val="3333FF"/>
                </a:solidFill>
                <a:latin typeface="Times New Roman" panose="02020603050405020304" pitchFamily="18" charset="0"/>
                <a:cs typeface="Times New Roman" panose="02020603050405020304" pitchFamily="18" charset="0"/>
              </a:rPr>
              <a:t>В. </a:t>
            </a:r>
            <a:r>
              <a:rPr lang="uk-UA" sz="1400" dirty="0" smtClean="0">
                <a:solidFill>
                  <a:srgbClr val="3333FF"/>
                </a:solidFill>
                <a:latin typeface="Times New Roman" panose="02020603050405020304" pitchFamily="18" charset="0"/>
                <a:cs typeface="Times New Roman" panose="02020603050405020304" pitchFamily="18" charset="0"/>
              </a:rPr>
              <a:t>Сосюра</a:t>
            </a:r>
          </a:p>
          <a:p>
            <a:pPr algn="r"/>
            <a:endParaRPr lang="ru-RU" sz="1400" dirty="0">
              <a:solidFill>
                <a:srgbClr val="3333FF"/>
              </a:solidFill>
              <a:latin typeface="Times New Roman" panose="02020603050405020304" pitchFamily="18" charset="0"/>
              <a:cs typeface="Times New Roman" panose="02020603050405020304" pitchFamily="18" charset="0"/>
            </a:endParaRPr>
          </a:p>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Україна </a:t>
            </a:r>
            <a:r>
              <a:rPr lang="uk-UA" sz="1400" dirty="0">
                <a:solidFill>
                  <a:srgbClr val="3333FF"/>
                </a:solidFill>
                <a:latin typeface="Times New Roman" panose="02020603050405020304" pitchFamily="18" charset="0"/>
                <a:cs typeface="Times New Roman" panose="02020603050405020304" pitchFamily="18" charset="0"/>
              </a:rPr>
              <a:t>– моя Батьківщина, мій рідний край, моя земля!  Усім серцем люблю її!  Як і  для кожного з нас, рідне місто, де я народилася і живу, де живуть і працюють мої батьки, - це земля моїх пращурів… Із незапам’ятних  часів тут жили наші мужні, волелюбні, трудолюбиві предки.  Не одну сотню літ мріяли </a:t>
            </a:r>
            <a:r>
              <a:rPr lang="uk-UA" sz="1400" dirty="0" smtClean="0">
                <a:solidFill>
                  <a:srgbClr val="3333FF"/>
                </a:solidFill>
                <a:latin typeface="Times New Roman" panose="02020603050405020304" pitchFamily="18" charset="0"/>
                <a:cs typeface="Times New Roman" panose="02020603050405020304" pitchFamily="18" charset="0"/>
              </a:rPr>
              <a:t>вони про волю, про щасливе, </a:t>
            </a:r>
            <a:r>
              <a:rPr lang="uk-UA" sz="1400" dirty="0">
                <a:solidFill>
                  <a:srgbClr val="3333FF"/>
                </a:solidFill>
                <a:latin typeface="Times New Roman" panose="02020603050405020304" pitchFamily="18" charset="0"/>
                <a:cs typeface="Times New Roman" panose="02020603050405020304" pitchFamily="18" charset="0"/>
              </a:rPr>
              <a:t>гідне їх життя на своїх найпотужніших у світі чорноземах. Та доля не завжди привітно усміхалася </a:t>
            </a:r>
            <a:r>
              <a:rPr lang="uk-UA" sz="1400" dirty="0" smtClean="0">
                <a:solidFill>
                  <a:srgbClr val="3333FF"/>
                </a:solidFill>
                <a:latin typeface="Times New Roman" panose="02020603050405020304" pitchFamily="18" charset="0"/>
                <a:cs typeface="Times New Roman" panose="02020603050405020304" pitchFamily="18" charset="0"/>
              </a:rPr>
              <a:t>сумлінним, </a:t>
            </a:r>
            <a:r>
              <a:rPr lang="uk-UA" sz="1400" dirty="0">
                <a:solidFill>
                  <a:srgbClr val="3333FF"/>
                </a:solidFill>
                <a:latin typeface="Times New Roman" panose="02020603050405020304" pitchFamily="18" charset="0"/>
                <a:cs typeface="Times New Roman" panose="02020603050405020304" pitchFamily="18" charset="0"/>
              </a:rPr>
              <a:t>працьовитим українцям</a:t>
            </a:r>
            <a:r>
              <a:rPr lang="uk-UA" sz="1400" dirty="0" smtClean="0">
                <a:solidFill>
                  <a:srgbClr val="3333FF"/>
                </a:solidFill>
                <a:latin typeface="Times New Roman" panose="02020603050405020304" pitchFamily="18" charset="0"/>
                <a:cs typeface="Times New Roman" panose="02020603050405020304" pitchFamily="18" charset="0"/>
              </a:rPr>
              <a:t>.</a:t>
            </a:r>
          </a:p>
          <a:p>
            <a:pPr algn="just">
              <a:lnSpc>
                <a:spcPct val="150000"/>
              </a:lnSpc>
            </a:pPr>
            <a:r>
              <a:rPr lang="uk-UA" sz="1400" dirty="0">
                <a:solidFill>
                  <a:srgbClr val="3333FF"/>
                </a:solidFill>
                <a:latin typeface="Times New Roman" panose="02020603050405020304" pitchFamily="18" charset="0"/>
                <a:cs typeface="Times New Roman" panose="02020603050405020304" pitchFamily="18" charset="0"/>
              </a:rPr>
              <a:t> </a:t>
            </a:r>
            <a:r>
              <a:rPr lang="uk-UA" sz="1400" dirty="0" smtClean="0">
                <a:solidFill>
                  <a:srgbClr val="3333FF"/>
                </a:solidFill>
                <a:latin typeface="Times New Roman" panose="02020603050405020304" pitchFamily="18" charset="0"/>
                <a:cs typeface="Times New Roman" panose="02020603050405020304" pitchFamily="18" charset="0"/>
              </a:rPr>
              <a:t>  Пройдемо тими давніми стежками та дорогами, якими ходили наші  діди та прадіди, - наш рід, часто з якого залишається лише одна – єдина гілочка. </a:t>
            </a:r>
          </a:p>
          <a:p>
            <a:pPr algn="just">
              <a:lnSpc>
                <a:spcPct val="150000"/>
              </a:lnSpc>
            </a:pPr>
            <a:r>
              <a:rPr lang="uk-UA" sz="1400" dirty="0">
                <a:solidFill>
                  <a:srgbClr val="3333FF"/>
                </a:solidFill>
                <a:latin typeface="Times New Roman" panose="02020603050405020304" pitchFamily="18" charset="0"/>
                <a:cs typeface="Times New Roman" panose="02020603050405020304" pitchFamily="18" charset="0"/>
              </a:rPr>
              <a:t> </a:t>
            </a:r>
            <a:r>
              <a:rPr lang="uk-UA" sz="1400" dirty="0" smtClean="0">
                <a:solidFill>
                  <a:srgbClr val="3333FF"/>
                </a:solidFill>
                <a:latin typeface="Times New Roman" panose="02020603050405020304" pitchFamily="18" charset="0"/>
                <a:cs typeface="Times New Roman" panose="02020603050405020304" pitchFamily="18" charset="0"/>
              </a:rPr>
              <a:t>  Схилимо голови перед їхньою світлою пам'яттю  , складемо їм щиру подяку за все те, що вони нам полишили у спадщину, згадаємо їх добрим словом за твердість духу, за невмирущу любов до рідного краю.</a:t>
            </a:r>
          </a:p>
          <a:p>
            <a:pPr algn="just">
              <a:lnSpc>
                <a:spcPct val="150000"/>
              </a:lnSpc>
            </a:pPr>
            <a:r>
              <a:rPr lang="uk-UA" sz="1400" dirty="0">
                <a:solidFill>
                  <a:srgbClr val="3333FF"/>
                </a:solidFill>
                <a:latin typeface="Times New Roman" panose="02020603050405020304" pitchFamily="18" charset="0"/>
                <a:cs typeface="Times New Roman" panose="02020603050405020304" pitchFamily="18" charset="0"/>
              </a:rPr>
              <a:t> </a:t>
            </a:r>
            <a:r>
              <a:rPr lang="uk-UA" sz="1400" dirty="0" smtClean="0">
                <a:solidFill>
                  <a:srgbClr val="3333FF"/>
                </a:solidFill>
                <a:latin typeface="Times New Roman" panose="02020603050405020304" pitchFamily="18" charset="0"/>
                <a:cs typeface="Times New Roman" panose="02020603050405020304" pitchFamily="18" charset="0"/>
              </a:rPr>
              <a:t>  Пирятин – моя Батьківщина! Це місто, що знаходиться на березі мальовничої річки Удай і є свідком багатьох історичних подій. </a:t>
            </a:r>
          </a:p>
          <a:p>
            <a:pPr algn="just">
              <a:lnSpc>
                <a:spcPct val="150000"/>
              </a:lnSpc>
            </a:pPr>
            <a:r>
              <a:rPr lang="uk-UA"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13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C:\Users\HOME\AppData\Local\Temp\Rar$DIa0.757\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7" y="-12631"/>
            <a:ext cx="6838453" cy="9144000"/>
          </a:xfrm>
          <a:prstGeom prst="rect">
            <a:avLst/>
          </a:prstGeom>
          <a:noFill/>
          <a:ln>
            <a:noFill/>
          </a:ln>
        </p:spPr>
      </p:pic>
      <p:sp>
        <p:nvSpPr>
          <p:cNvPr id="6" name="TextBox 5"/>
          <p:cNvSpPr txBox="1"/>
          <p:nvPr/>
        </p:nvSpPr>
        <p:spPr>
          <a:xfrm>
            <a:off x="857232" y="1000100"/>
            <a:ext cx="5112568" cy="7478970"/>
          </a:xfrm>
          <a:prstGeom prst="rect">
            <a:avLst/>
          </a:prstGeom>
          <a:noFill/>
        </p:spPr>
        <p:txBody>
          <a:bodyPr wrap="square" rtlCol="0">
            <a:spAutoFit/>
          </a:bodyPr>
          <a:lstStyle/>
          <a:p>
            <a:pPr algn="just">
              <a:lnSpc>
                <a:spcPct val="150000"/>
              </a:lnSpc>
            </a:pPr>
            <a:r>
              <a:rPr lang="uk-UA" sz="1400" dirty="0">
                <a:solidFill>
                  <a:srgbClr val="3333FF"/>
                </a:solidFill>
                <a:latin typeface="Times New Roman" panose="02020603050405020304" pitchFamily="18" charset="0"/>
                <a:cs typeface="Times New Roman" panose="02020603050405020304" pitchFamily="18" charset="0"/>
              </a:rPr>
              <a:t> На початку ХІІІ століття на Русь вторглися монголо – </a:t>
            </a:r>
            <a:r>
              <a:rPr lang="uk-UA" sz="1400" dirty="0" smtClean="0">
                <a:solidFill>
                  <a:srgbClr val="3333FF"/>
                </a:solidFill>
                <a:latin typeface="Times New Roman" panose="02020603050405020304" pitchFamily="18" charset="0"/>
                <a:cs typeface="Times New Roman" panose="02020603050405020304" pitchFamily="18" charset="0"/>
              </a:rPr>
              <a:t>татарські </a:t>
            </a:r>
            <a:r>
              <a:rPr lang="uk-UA" sz="1400" dirty="0">
                <a:solidFill>
                  <a:srgbClr val="3333FF"/>
                </a:solidFill>
                <a:latin typeface="Times New Roman" panose="02020603050405020304" pitchFamily="18" charset="0"/>
                <a:cs typeface="Times New Roman" panose="02020603050405020304" pitchFamily="18" charset="0"/>
              </a:rPr>
              <a:t>орди. </a:t>
            </a:r>
            <a:r>
              <a:rPr lang="uk-UA" sz="1400" dirty="0" smtClean="0">
                <a:solidFill>
                  <a:srgbClr val="3333FF"/>
                </a:solidFill>
                <a:latin typeface="Times New Roman" panose="02020603050405020304" pitchFamily="18" charset="0"/>
                <a:cs typeface="Times New Roman" panose="02020603050405020304" pitchFamily="18" charset="0"/>
              </a:rPr>
              <a:t> Пирятин, як і багато інших поселень, було зруйновано, а жителів його знищено. </a:t>
            </a:r>
          </a:p>
          <a:p>
            <a:pPr algn="just">
              <a:lnSpc>
                <a:spcPct val="150000"/>
              </a:lnSpc>
            </a:pPr>
            <a:r>
              <a:rPr lang="ru-RU" sz="1400" dirty="0" smtClean="0">
                <a:solidFill>
                  <a:srgbClr val="0000FF"/>
                </a:solidFill>
              </a:rPr>
              <a:t>   </a:t>
            </a:r>
            <a:r>
              <a:rPr lang="ru-RU" sz="1400" dirty="0" err="1" smtClean="0">
                <a:solidFill>
                  <a:srgbClr val="0000FF"/>
                </a:solidFill>
              </a:rPr>
              <a:t>Пройшли</a:t>
            </a:r>
            <a:r>
              <a:rPr lang="ru-RU" sz="1400" dirty="0" smtClean="0">
                <a:solidFill>
                  <a:srgbClr val="0000FF"/>
                </a:solidFill>
              </a:rPr>
              <a:t> </a:t>
            </a:r>
            <a:r>
              <a:rPr lang="ru-RU" sz="1400" dirty="0" err="1" smtClean="0">
                <a:solidFill>
                  <a:srgbClr val="0000FF"/>
                </a:solidFill>
              </a:rPr>
              <a:t>десятир</a:t>
            </a:r>
            <a:r>
              <a:rPr lang="uk-UA" sz="1400" dirty="0" err="1" smtClean="0">
                <a:solidFill>
                  <a:srgbClr val="0000FF"/>
                </a:solidFill>
              </a:rPr>
              <a:t>іччя</a:t>
            </a:r>
            <a:r>
              <a:rPr lang="uk-UA" sz="1400" dirty="0" smtClean="0">
                <a:solidFill>
                  <a:srgbClr val="0000FF"/>
                </a:solidFill>
              </a:rPr>
              <a:t>... Знову почали селитися люди та відбудовувати місто. Але близько 1362 року місто захопили литовські феодали . Наприкінці шістнадцятого століття українські землі потрапили до рук польських магнатів. Майже сто років мешканці міста перебували під польсько-шляхетським поневоленням.</a:t>
            </a:r>
            <a:endParaRPr lang="ru-RU" sz="1400" dirty="0" smtClean="0">
              <a:solidFill>
                <a:srgbClr val="0000FF"/>
              </a:solidFill>
            </a:endParaRPr>
          </a:p>
          <a:p>
            <a:pPr algn="just">
              <a:lnSpc>
                <a:spcPct val="150000"/>
              </a:lnSpc>
            </a:pPr>
            <a:r>
              <a:rPr lang="uk-UA" sz="1400" dirty="0" smtClean="0">
                <a:solidFill>
                  <a:srgbClr val="0000FF"/>
                </a:solidFill>
              </a:rPr>
              <a:t>     В 1782 році було затверджений герб Пирятина,де на щиті в червону полі було зображено золотий лук з натягненою тятивою та стрілою. Герб старовинного Пирятина відтворено на фасаді краєзнавчого музею в Полтаві.</a:t>
            </a:r>
            <a:endParaRPr lang="ru-RU" sz="1400" dirty="0" smtClean="0">
              <a:solidFill>
                <a:srgbClr val="0000FF"/>
              </a:solidFill>
            </a:endParaRPr>
          </a:p>
          <a:p>
            <a:pPr algn="just">
              <a:lnSpc>
                <a:spcPct val="150000"/>
              </a:lnSpc>
            </a:pPr>
            <a:r>
              <a:rPr lang="uk-UA" sz="1400" dirty="0" smtClean="0">
                <a:solidFill>
                  <a:srgbClr val="0000FF"/>
                </a:solidFill>
              </a:rPr>
              <a:t>    В часи правління Петра</a:t>
            </a:r>
            <a:r>
              <a:rPr lang="en-US" sz="1400" dirty="0" smtClean="0">
                <a:solidFill>
                  <a:srgbClr val="0000FF"/>
                </a:solidFill>
              </a:rPr>
              <a:t> I</a:t>
            </a:r>
            <a:r>
              <a:rPr lang="uk-UA" sz="1400" dirty="0" smtClean="0">
                <a:solidFill>
                  <a:srgbClr val="0000FF"/>
                </a:solidFill>
              </a:rPr>
              <a:t> за виявлену стійкість і хоробрість в боротьбі зі шведами пирятинцям було пожалувано царську грамоту.</a:t>
            </a:r>
          </a:p>
          <a:p>
            <a:pPr algn="just">
              <a:lnSpc>
                <a:spcPct val="150000"/>
              </a:lnSpc>
            </a:pPr>
            <a:r>
              <a:rPr lang="uk-UA" sz="1400" dirty="0" smtClean="0">
                <a:solidFill>
                  <a:srgbClr val="0000FF"/>
                </a:solidFill>
              </a:rPr>
              <a:t>   З Пирятином пов`язані життєві долі багатьох визначних людей.    В нашому місті народився український живописець - монументаліст Іван Максимович,який очолював Лаврську іконописну майстерню в Києві. </a:t>
            </a:r>
            <a:endParaRPr lang="uk-UA" sz="1400" dirty="0" smtClean="0">
              <a:solidFill>
                <a:prstClr val="black"/>
              </a:solidFill>
              <a:latin typeface="Times New Roman" panose="02020603050405020304" pitchFamily="18" charset="0"/>
              <a:cs typeface="Times New Roman" panose="02020603050405020304" pitchFamily="18" charset="0"/>
            </a:endParaRPr>
          </a:p>
          <a:p>
            <a:endParaRPr lang="uk-UA" sz="1400" dirty="0" smtClean="0">
              <a:solidFill>
                <a:prstClr val="black"/>
              </a:solidFill>
              <a:latin typeface="Times New Roman" panose="02020603050405020304" pitchFamily="18" charset="0"/>
              <a:cs typeface="Times New Roman" panose="02020603050405020304" pitchFamily="18" charset="0"/>
            </a:endParaRPr>
          </a:p>
          <a:p>
            <a:endParaRPr lang="uk-UA" sz="1400" dirty="0">
              <a:solidFill>
                <a:prstClr val="black"/>
              </a:solidFill>
              <a:latin typeface="Times New Roman" panose="02020603050405020304" pitchFamily="18" charset="0"/>
              <a:cs typeface="Times New Roman" panose="02020603050405020304" pitchFamily="18" charset="0"/>
            </a:endParaRPr>
          </a:p>
          <a:p>
            <a:endParaRPr lang="uk-UA" sz="1400" dirty="0" smtClean="0">
              <a:solidFill>
                <a:prstClr val="black"/>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90653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C:\Users\HOME\AppData\Local\Temp\Rar$DIa0.757\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 y="0"/>
            <a:ext cx="6838453" cy="9144000"/>
          </a:xfrm>
          <a:prstGeom prst="rect">
            <a:avLst/>
          </a:prstGeom>
          <a:noFill/>
          <a:ln>
            <a:noFill/>
          </a:ln>
        </p:spPr>
      </p:pic>
      <p:sp>
        <p:nvSpPr>
          <p:cNvPr id="5" name="TextBox 4"/>
          <p:cNvSpPr txBox="1"/>
          <p:nvPr/>
        </p:nvSpPr>
        <p:spPr>
          <a:xfrm>
            <a:off x="928670" y="1000100"/>
            <a:ext cx="4929222" cy="6555641"/>
          </a:xfrm>
          <a:prstGeom prst="rect">
            <a:avLst/>
          </a:prstGeom>
          <a:noFill/>
        </p:spPr>
        <p:txBody>
          <a:bodyPr wrap="square" rtlCol="0">
            <a:spAutoFit/>
          </a:bodyPr>
          <a:lstStyle/>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a:t>
            </a:r>
            <a:r>
              <a:rPr lang="uk-UA" sz="1400" dirty="0" smtClean="0">
                <a:solidFill>
                  <a:srgbClr val="0000FF"/>
                </a:solidFill>
              </a:rPr>
              <a:t>Найвідомішими його роботами є настінні розписи в Успенському соборі </a:t>
            </a:r>
            <a:r>
              <a:rPr lang="uk-UA" sz="1400" dirty="0" err="1" smtClean="0">
                <a:solidFill>
                  <a:srgbClr val="0000FF"/>
                </a:solidFill>
              </a:rPr>
              <a:t>Києво</a:t>
            </a:r>
            <a:r>
              <a:rPr lang="uk-UA" sz="1400" dirty="0" smtClean="0">
                <a:solidFill>
                  <a:srgbClr val="0000FF"/>
                </a:solidFill>
              </a:rPr>
              <a:t> - Печерської Лаври. В місті бував видатний філософ і поет Г. Сковорода. На його честь названо одну з вулиць. На хуторі </a:t>
            </a:r>
            <a:r>
              <a:rPr lang="uk-UA" sz="1400" dirty="0" err="1" smtClean="0">
                <a:solidFill>
                  <a:srgbClr val="0000FF"/>
                </a:solidFill>
              </a:rPr>
              <a:t>Убіжище</a:t>
            </a:r>
            <a:r>
              <a:rPr lang="uk-UA" sz="1400" dirty="0" smtClean="0">
                <a:solidFill>
                  <a:srgbClr val="0000FF"/>
                </a:solidFill>
              </a:rPr>
              <a:t>  (нині село </a:t>
            </a:r>
            <a:r>
              <a:rPr lang="uk-UA" sz="1400" dirty="0" err="1" smtClean="0">
                <a:solidFill>
                  <a:srgbClr val="0000FF"/>
                </a:solidFill>
              </a:rPr>
              <a:t>Мар`янівка</a:t>
            </a:r>
            <a:r>
              <a:rPr lang="uk-UA" sz="1400" dirty="0" smtClean="0">
                <a:solidFill>
                  <a:srgbClr val="0000FF"/>
                </a:solidFill>
              </a:rPr>
              <a:t> ),що поблизу Пирятина,народився письменник Є.Гребінка. Він – автор віршів,байок,поем,оповідань,романів,нарисів,статей. Кілька разів до Пирятина приїжджав Т.Шевченко. Близьким другом Т.Шевченка був уродженець Пирятина український живописець і педагог А.Мокрицький. В селі Березова Рудка Пирятинського району  народився український поет - пісняр Дмитро Луценко,який в одному із своїх віршів писав:"Ти вріс в життя моє Пирятин..."</a:t>
            </a:r>
            <a:endParaRPr lang="ru-RU" sz="1400" dirty="0" smtClean="0">
              <a:solidFill>
                <a:srgbClr val="0000FF"/>
              </a:solidFill>
            </a:endParaRPr>
          </a:p>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Велика Вітчизняна війна озвалася лихом для багатьох людей. Сімдесят літ минуло відтоді. Час лікує душевні рани, але рану в серці України загоїть неможливо. Прикро , що після семи десятиліть миру і спокою проблема захисту і наявності Батьківщини для українців знову стала актуальною. </a:t>
            </a:r>
            <a:endParaRPr lang="uk-UA" sz="14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Агресія нашої східної держави – сусідки призвела до того, що понад 2 мільйони  українців змушені були залишити свої рідні домівки в Донецькій та Луганській областях, Криму. </a:t>
            </a:r>
          </a:p>
        </p:txBody>
      </p:sp>
    </p:spTree>
    <p:extLst>
      <p:ext uri="{BB962C8B-B14F-4D97-AF65-F5344CB8AC3E}">
        <p14:creationId xmlns:p14="http://schemas.microsoft.com/office/powerpoint/2010/main" val="69065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C:\Users\HOME\AppData\Local\Temp\Rar$DIa0.757\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 y="0"/>
            <a:ext cx="6838453" cy="9144000"/>
          </a:xfrm>
          <a:prstGeom prst="rect">
            <a:avLst/>
          </a:prstGeom>
          <a:noFill/>
          <a:ln>
            <a:noFill/>
          </a:ln>
        </p:spPr>
      </p:pic>
      <p:sp>
        <p:nvSpPr>
          <p:cNvPr id="5" name="TextBox 4"/>
          <p:cNvSpPr txBox="1"/>
          <p:nvPr/>
        </p:nvSpPr>
        <p:spPr>
          <a:xfrm>
            <a:off x="1000108" y="1000100"/>
            <a:ext cx="4929222" cy="4939814"/>
          </a:xfrm>
          <a:prstGeom prst="rect">
            <a:avLst/>
          </a:prstGeom>
          <a:noFill/>
        </p:spPr>
        <p:txBody>
          <a:bodyPr wrap="square" rtlCol="0">
            <a:spAutoFit/>
          </a:bodyPr>
          <a:lstStyle/>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Переважна більшість населення України докладає максимум зусиль для захисту своєї  Батьківщини. </a:t>
            </a:r>
          </a:p>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Ми повинні навчитися з гордістю шанувати, захищати та примножувати історичні, культурні, духовні та наукові здобутки своїх предків. Постійно пам'ятати та гідно вшановувати трагічні та звитяжні сторінки української нації та її історії. Усе це потрібно нині сущим, а ще більше прийдешнім поколінням,  як величезна пересторога.</a:t>
            </a:r>
          </a:p>
          <a:p>
            <a:pPr algn="just">
              <a:lnSpc>
                <a:spcPct val="150000"/>
              </a:lnSpc>
            </a:pPr>
            <a:r>
              <a:rPr lang="uk-UA" sz="1400" dirty="0" smtClean="0">
                <a:solidFill>
                  <a:srgbClr val="3333FF"/>
                </a:solidFill>
                <a:latin typeface="Times New Roman" panose="02020603050405020304" pitchFamily="18" charset="0"/>
                <a:cs typeface="Times New Roman" panose="02020603050405020304" pitchFamily="18" charset="0"/>
              </a:rPr>
              <a:t>   Тож </a:t>
            </a:r>
            <a:r>
              <a:rPr lang="uk-UA" sz="1400" dirty="0" smtClean="0">
                <a:solidFill>
                  <a:srgbClr val="0000FF"/>
                </a:solidFill>
                <a:latin typeface="Times New Roman" pitchFamily="18" charset="0"/>
                <a:cs typeface="Times New Roman" pitchFamily="18" charset="0"/>
              </a:rPr>
              <a:t>нехай рідна земля пошле нам силу для життя. Подивімося на небо голубе і думкою, як у тій чудовій пісні, полинемо аж до сонця і зірок і поглянемо на трепетну землю, - і тоді відкриється нам на землю - голубому тлі планети край, що нагадує собою серце, - і це Україна, це моє місто, співуча рідна моя земля. </a:t>
            </a:r>
          </a:p>
          <a:p>
            <a:pPr algn="just">
              <a:lnSpc>
                <a:spcPct val="150000"/>
              </a:lnSpc>
            </a:pPr>
            <a:r>
              <a:rPr lang="uk-UA" sz="1400" dirty="0" smtClean="0">
                <a:solidFill>
                  <a:srgbClr val="3333FF"/>
                </a:solidFill>
                <a:latin typeface="Times New Roman" pitchFamily="18" charset="0"/>
                <a:cs typeface="Times New Roman" pitchFamily="18" charset="0"/>
              </a:rPr>
              <a:t>   </a:t>
            </a:r>
            <a:endParaRPr lang="ru-RU" sz="1400" dirty="0"/>
          </a:p>
        </p:txBody>
      </p:sp>
    </p:spTree>
    <p:extLst>
      <p:ext uri="{BB962C8B-B14F-4D97-AF65-F5344CB8AC3E}">
        <p14:creationId xmlns:p14="http://schemas.microsoft.com/office/powerpoint/2010/main" val="3787541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700</Words>
  <Application>Microsoft Office PowerPoint</Application>
  <PresentationFormat>Экран (4:3)</PresentationFormat>
  <Paragraphs>51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18</cp:revision>
  <dcterms:created xsi:type="dcterms:W3CDTF">2015-09-13T18:35:35Z</dcterms:created>
  <dcterms:modified xsi:type="dcterms:W3CDTF">2015-09-22T16:08:43Z</dcterms:modified>
</cp:coreProperties>
</file>