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sldIdLst>
    <p:sldId id="272" r:id="rId2"/>
    <p:sldId id="256" r:id="rId3"/>
    <p:sldId id="257" r:id="rId4"/>
    <p:sldId id="264" r:id="rId5"/>
    <p:sldId id="265" r:id="rId6"/>
    <p:sldId id="258" r:id="rId7"/>
    <p:sldId id="263" r:id="rId8"/>
    <p:sldId id="268" r:id="rId9"/>
    <p:sldId id="267" r:id="rId10"/>
    <p:sldId id="266" r:id="rId11"/>
    <p:sldId id="269" r:id="rId12"/>
    <p:sldId id="270" r:id="rId13"/>
    <p:sldId id="271" r:id="rId14"/>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8" d="100"/>
          <a:sy n="58" d="100"/>
        </p:scale>
        <p:origin x="-96" y="-81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5" name="Date Placeholder 3"/>
          <p:cNvSpPr>
            <a:spLocks noGrp="1"/>
          </p:cNvSpPr>
          <p:nvPr>
            <p:ph type="dt" sz="half" idx="10"/>
          </p:nvPr>
        </p:nvSpPr>
        <p:spPr/>
        <p:txBody>
          <a:bodyPr/>
          <a:lstStyle>
            <a:lvl1pPr>
              <a:defRPr/>
            </a:lvl1pPr>
          </a:lstStyle>
          <a:p>
            <a:pPr>
              <a:defRPr/>
            </a:pPr>
            <a:fld id="{665A21AE-EC64-49FD-98C0-81E9A1D7A128}" type="datetimeFigureOut">
              <a:rPr lang="en-US"/>
              <a:pPr>
                <a:defRPr/>
              </a:pPr>
              <a:t>4/6/2016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65E84C9-6316-482F-8CC3-329FF61D1D0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ormAutofit/>
          </a:bodyPr>
          <a:lstStyle>
            <a:lvl1pPr algn="l">
              <a:defRPr sz="2400" b="0"/>
            </a:lvl1pPr>
          </a:lstStyle>
          <a:p>
            <a:r>
              <a:rPr lang="ru-RU" smtClean="0"/>
              <a:t>Образец заголовка</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bodyPr>
          <a:lstStyle>
            <a:lvl1pPr marL="0" indent="0" algn="ctr">
              <a:buFontTx/>
              <a:buNone/>
              <a:defRPr sz="1600"/>
            </a:lvl1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10000" y="5367338"/>
            <a:ext cx="10561418" cy="493712"/>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Footer Placeholder 4"/>
          <p:cNvSpPr>
            <a:spLocks noGrp="1"/>
          </p:cNvSpPr>
          <p:nvPr>
            <p:ph type="ftr" sz="quarter" idx="14"/>
          </p:nvPr>
        </p:nvSpPr>
        <p:spPr/>
        <p:txBody>
          <a:bodyPr/>
          <a:lstStyle>
            <a:lvl1pPr>
              <a:defRPr/>
            </a:lvl1pPr>
          </a:lstStyle>
          <a:p>
            <a:pPr>
              <a:defRPr/>
            </a:pPr>
            <a:endParaRPr lang="en-US"/>
          </a:p>
        </p:txBody>
      </p:sp>
      <p:sp>
        <p:nvSpPr>
          <p:cNvPr id="6" name="Date Placeholder 3"/>
          <p:cNvSpPr>
            <a:spLocks noGrp="1"/>
          </p:cNvSpPr>
          <p:nvPr>
            <p:ph type="dt" sz="half" idx="15"/>
          </p:nvPr>
        </p:nvSpPr>
        <p:spPr/>
        <p:txBody>
          <a:bodyPr/>
          <a:lstStyle>
            <a:lvl1pPr>
              <a:defRPr/>
            </a:lvl1pPr>
          </a:lstStyle>
          <a:p>
            <a:pPr>
              <a:defRPr/>
            </a:pPr>
            <a:fld id="{D05C4CD2-B051-42DF-8DF6-AA8DFBC4026E}" type="datetimeFigureOut">
              <a:rPr lang="en-US"/>
              <a:pPr>
                <a:defRPr/>
              </a:pPr>
              <a:t>4/6/2016</a:t>
            </a:fld>
            <a:endParaRPr lang="en-US" dirty="0"/>
          </a:p>
        </p:txBody>
      </p:sp>
      <p:sp>
        <p:nvSpPr>
          <p:cNvPr id="7" name="Slide Number Placeholder 5"/>
          <p:cNvSpPr>
            <a:spLocks noGrp="1"/>
          </p:cNvSpPr>
          <p:nvPr>
            <p:ph type="sldNum" sz="quarter" idx="16"/>
          </p:nvPr>
        </p:nvSpPr>
        <p:spPr/>
        <p:txBody>
          <a:bodyPr/>
          <a:lstStyle>
            <a:lvl1pPr>
              <a:defRPr/>
            </a:lvl1pPr>
          </a:lstStyle>
          <a:p>
            <a:pPr>
              <a:defRPr/>
            </a:pPr>
            <a:fld id="{4DB56A96-B10D-4240-B72C-123AB160166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5"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lstStyle>
            <a:lvl1pPr algn="l">
              <a:defRPr sz="4200" b="1" cap="none"/>
            </a:lvl1pPr>
          </a:lstStyle>
          <a:p>
            <a:r>
              <a:rPr lang="ru-RU" smtClean="0"/>
              <a:t>Образец заголовка</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ru-RU" smtClean="0"/>
              <a:t>Образец текста</a:t>
            </a:r>
          </a:p>
        </p:txBody>
      </p:sp>
      <p:sp>
        <p:nvSpPr>
          <p:cNvPr id="6" name="Date Placeholder 3"/>
          <p:cNvSpPr>
            <a:spLocks noGrp="1"/>
          </p:cNvSpPr>
          <p:nvPr>
            <p:ph type="dt" sz="half" idx="17"/>
          </p:nvPr>
        </p:nvSpPr>
        <p:spPr/>
        <p:txBody>
          <a:bodyPr/>
          <a:lstStyle>
            <a:lvl1pPr>
              <a:defRPr/>
            </a:lvl1pPr>
          </a:lstStyle>
          <a:p>
            <a:pPr>
              <a:defRPr/>
            </a:pPr>
            <a:fld id="{6EC4803D-CBD6-49E9-A1FA-572E1B078111}" type="datetimeFigureOut">
              <a:rPr lang="en-US"/>
              <a:pPr>
                <a:defRPr/>
              </a:pPr>
              <a:t>4/6/2016</a:t>
            </a:fld>
            <a:endParaRPr lang="en-US" dirty="0"/>
          </a:p>
        </p:txBody>
      </p:sp>
      <p:sp>
        <p:nvSpPr>
          <p:cNvPr id="7" name="Footer Placeholder 4"/>
          <p:cNvSpPr>
            <a:spLocks noGrp="1"/>
          </p:cNvSpPr>
          <p:nvPr>
            <p:ph type="ftr" sz="quarter" idx="18"/>
          </p:nvPr>
        </p:nvSpPr>
        <p:spPr/>
        <p:txBody>
          <a:bodyPr/>
          <a:lstStyle>
            <a:lvl1pPr>
              <a:defRPr/>
            </a:lvl1pPr>
          </a:lstStyle>
          <a:p>
            <a:pPr>
              <a:defRPr/>
            </a:pPr>
            <a:endParaRPr lang="en-US"/>
          </a:p>
        </p:txBody>
      </p:sp>
      <p:sp>
        <p:nvSpPr>
          <p:cNvPr id="8" name="Slide Number Placeholder 5"/>
          <p:cNvSpPr>
            <a:spLocks noGrp="1"/>
          </p:cNvSpPr>
          <p:nvPr>
            <p:ph type="sldNum" sz="quarter" idx="19"/>
          </p:nvPr>
        </p:nvSpPr>
        <p:spPr/>
        <p:txBody>
          <a:bodyPr/>
          <a:lstStyle>
            <a:lvl1pPr>
              <a:defRPr/>
            </a:lvl1pPr>
          </a:lstStyle>
          <a:p>
            <a:pPr>
              <a:defRPr/>
            </a:pPr>
            <a:fld id="{08DC4D49-8535-4F74-991A-5DCDF2872129}"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4"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ru-RU" smtClean="0"/>
              <a:t>Образец заголовка</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ru-RU" smtClean="0"/>
              <a:t>Образец текста</a:t>
            </a:r>
          </a:p>
        </p:txBody>
      </p:sp>
      <p:sp>
        <p:nvSpPr>
          <p:cNvPr id="5" name="Date Placeholder 1"/>
          <p:cNvSpPr>
            <a:spLocks noGrp="1"/>
          </p:cNvSpPr>
          <p:nvPr>
            <p:ph type="dt" sz="half" idx="17"/>
          </p:nvPr>
        </p:nvSpPr>
        <p:spPr/>
        <p:txBody>
          <a:bodyPr/>
          <a:lstStyle>
            <a:lvl1pPr>
              <a:defRPr/>
            </a:lvl1pPr>
          </a:lstStyle>
          <a:p>
            <a:pPr>
              <a:defRPr/>
            </a:pPr>
            <a:fld id="{DA03DE56-5851-4DDF-B682-7F99495EDDDB}" type="datetimeFigureOut">
              <a:rPr lang="en-US"/>
              <a:pPr>
                <a:defRPr/>
              </a:pPr>
              <a:t>4/6/2016</a:t>
            </a:fld>
            <a:endParaRPr lang="en-US" dirty="0"/>
          </a:p>
        </p:txBody>
      </p:sp>
      <p:sp>
        <p:nvSpPr>
          <p:cNvPr id="7" name="Footer Placeholder 2"/>
          <p:cNvSpPr>
            <a:spLocks noGrp="1"/>
          </p:cNvSpPr>
          <p:nvPr>
            <p:ph type="ftr" sz="quarter" idx="18"/>
          </p:nvPr>
        </p:nvSpPr>
        <p:spPr/>
        <p:txBody>
          <a:bodyPr/>
          <a:lstStyle>
            <a:lvl1pPr>
              <a:defRPr/>
            </a:lvl1pPr>
          </a:lstStyle>
          <a:p>
            <a:pPr>
              <a:defRPr/>
            </a:pPr>
            <a:endParaRPr lang="en-US"/>
          </a:p>
        </p:txBody>
      </p:sp>
      <p:sp>
        <p:nvSpPr>
          <p:cNvPr id="8" name="Slide Number Placeholder 3"/>
          <p:cNvSpPr>
            <a:spLocks noGrp="1"/>
          </p:cNvSpPr>
          <p:nvPr>
            <p:ph type="sldNum" sz="quarter" idx="19"/>
          </p:nvPr>
        </p:nvSpPr>
        <p:spPr/>
        <p:txBody>
          <a:bodyPr/>
          <a:lstStyle>
            <a:lvl1pPr>
              <a:defRPr/>
            </a:lvl1pPr>
          </a:lstStyle>
          <a:p>
            <a:pPr>
              <a:defRPr/>
            </a:pPr>
            <a:fld id="{A10FB21B-061E-4932-8742-E9966FE750F3}"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4"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E48FC960-4E38-4805-85B5-DD6836C212F6}" type="datetimeFigureOut">
              <a:rPr lang="en-US"/>
              <a:pPr>
                <a:defRPr/>
              </a:pPr>
              <a:t>4/6/2016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9CFD769-DAB6-4C69-B24A-C14E84C63054}"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4"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D178FFE0-3AD7-47C2-88A2-D28BBBB508B6}" type="datetimeFigureOut">
              <a:rPr lang="en-US"/>
              <a:pPr>
                <a:defRPr/>
              </a:pPr>
              <a:t>4/6/2016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54FA868-C9EB-42D6-9070-A763A857E8A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1CEFD1E4-82F7-48F8-8A1E-009B261253BC}" type="datetimeFigureOut">
              <a:rPr lang="en-US"/>
              <a:pPr>
                <a:defRPr/>
              </a:pPr>
              <a:t>4/6/2016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117FF0-2555-409D-80A7-41C77414538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lstStyle>
            <a:lvl1pPr algn="r">
              <a:defRPr sz="4800" b="1" cap="none"/>
            </a:lvl1pPr>
          </a:lstStyle>
          <a:p>
            <a:r>
              <a:rPr lang="ru-RU" smtClean="0"/>
              <a:t>Образец заголовка</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18639093-FAB3-4384-8E42-8BD09474F270}" type="datetimeFigureOut">
              <a:rPr lang="en-US"/>
              <a:pPr>
                <a:defRPr/>
              </a:pPr>
              <a:t>4/6/2016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E5B8BA-9690-4EFE-A83D-B08A9FDCB1D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18712" y="2222287"/>
            <a:ext cx="5185873" cy="36387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87415" y="2222287"/>
            <a:ext cx="5194583" cy="363876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 name="Date Placeholder 4"/>
          <p:cNvSpPr>
            <a:spLocks noGrp="1"/>
          </p:cNvSpPr>
          <p:nvPr>
            <p:ph type="dt" sz="half" idx="10"/>
          </p:nvPr>
        </p:nvSpPr>
        <p:spPr/>
        <p:txBody>
          <a:bodyPr/>
          <a:lstStyle>
            <a:lvl1pPr>
              <a:defRPr/>
            </a:lvl1pPr>
          </a:lstStyle>
          <a:p>
            <a:pPr>
              <a:defRPr/>
            </a:pPr>
            <a:fld id="{6F395C0C-5AB5-4F77-9FCC-517E89703A91}" type="datetimeFigureOut">
              <a:rPr lang="en-US"/>
              <a:pPr>
                <a:defRPr/>
              </a:pPr>
              <a:t>4/6/2016</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C23FE1A5-C3AA-433D-99F0-264637DF901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14729" y="2751138"/>
            <a:ext cx="5189856" cy="3109913"/>
          </a:xfrm>
        </p:spPr>
        <p:txBody>
          <a:bodyPr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87415" y="2751138"/>
            <a:ext cx="5194583" cy="3109913"/>
          </a:xfrm>
        </p:spPr>
        <p:txBody>
          <a:bodyPr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8" name="Date Placeholder 6"/>
          <p:cNvSpPr>
            <a:spLocks noGrp="1"/>
          </p:cNvSpPr>
          <p:nvPr>
            <p:ph type="dt" sz="half" idx="10"/>
          </p:nvPr>
        </p:nvSpPr>
        <p:spPr/>
        <p:txBody>
          <a:bodyPr/>
          <a:lstStyle>
            <a:lvl1pPr>
              <a:defRPr/>
            </a:lvl1pPr>
          </a:lstStyle>
          <a:p>
            <a:pPr>
              <a:defRPr/>
            </a:pPr>
            <a:fld id="{784FB3AD-CECD-4166-BAEB-A821DE036C80}" type="datetimeFigureOut">
              <a:rPr lang="en-US"/>
              <a:pPr>
                <a:defRPr/>
              </a:pPr>
              <a:t>4/6/2016</a:t>
            </a:fld>
            <a:endParaRPr lang="en-US" dirty="0"/>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49C3362-D01C-4A79-86FE-9149C2D8D7F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4" name="Date Placeholder 2"/>
          <p:cNvSpPr>
            <a:spLocks noGrp="1"/>
          </p:cNvSpPr>
          <p:nvPr>
            <p:ph type="dt" sz="half" idx="10"/>
          </p:nvPr>
        </p:nvSpPr>
        <p:spPr/>
        <p:txBody>
          <a:bodyPr/>
          <a:lstStyle>
            <a:lvl1pPr>
              <a:defRPr/>
            </a:lvl1pPr>
          </a:lstStyle>
          <a:p>
            <a:pPr>
              <a:defRPr/>
            </a:pPr>
            <a:fld id="{8FF833B1-C270-41C7-89FB-E7B8210390D0}" type="datetimeFigureOut">
              <a:rPr lang="en-US"/>
              <a:pPr>
                <a:defRPr/>
              </a:pPr>
              <a:t>4/6/2016</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567BCF35-39D1-4A9F-AC19-180F6506CC8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US"/>
          </a:p>
        </p:txBody>
      </p:sp>
      <p:sp>
        <p:nvSpPr>
          <p:cNvPr id="3" name="Date Placeholder 3"/>
          <p:cNvSpPr>
            <a:spLocks noGrp="1"/>
          </p:cNvSpPr>
          <p:nvPr>
            <p:ph type="dt" sz="half" idx="11"/>
          </p:nvPr>
        </p:nvSpPr>
        <p:spPr/>
        <p:txBody>
          <a:bodyPr/>
          <a:lstStyle>
            <a:lvl1pPr>
              <a:defRPr/>
            </a:lvl1pPr>
          </a:lstStyle>
          <a:p>
            <a:pPr>
              <a:defRPr/>
            </a:pPr>
            <a:fld id="{4DA39E0A-A866-4DDD-AA98-198C519002BE}" type="datetimeFigureOut">
              <a:rPr lang="en-US"/>
              <a:pPr>
                <a:defRPr/>
              </a:pPr>
              <a:t>4/6/2016</a:t>
            </a:fld>
            <a:endParaRPr lang="en-US" dirty="0"/>
          </a:p>
        </p:txBody>
      </p:sp>
      <p:sp>
        <p:nvSpPr>
          <p:cNvPr id="4" name="Slide Number Placeholder 5"/>
          <p:cNvSpPr>
            <a:spLocks noGrp="1"/>
          </p:cNvSpPr>
          <p:nvPr>
            <p:ph type="sldNum" sz="quarter" idx="12"/>
          </p:nvPr>
        </p:nvSpPr>
        <p:spPr/>
        <p:txBody>
          <a:bodyPr/>
          <a:lstStyle>
            <a:lvl1pPr>
              <a:defRPr/>
            </a:lvl1pPr>
          </a:lstStyle>
          <a:p>
            <a:pPr>
              <a:defRPr/>
            </a:pPr>
            <a:fld id="{7B47DC00-51CF-4A29-88F5-E4FDF821CFA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lstStyle>
            <a:lvl1pPr algn="l">
              <a:defRPr sz="2000" b="1"/>
            </a:lvl1pPr>
          </a:lstStyle>
          <a:p>
            <a:r>
              <a:rPr lang="ru-RU" smtClean="0"/>
              <a:t>Образец заголовка</a:t>
            </a:r>
            <a:endParaRPr lang="en-US" dirty="0"/>
          </a:p>
        </p:txBody>
      </p:sp>
      <p:sp>
        <p:nvSpPr>
          <p:cNvPr id="3" name="Content Placeholder 2"/>
          <p:cNvSpPr>
            <a:spLocks noGrp="1"/>
          </p:cNvSpPr>
          <p:nvPr>
            <p:ph idx="1"/>
          </p:nvPr>
        </p:nvSpPr>
        <p:spPr>
          <a:xfrm>
            <a:off x="4855633" y="446088"/>
            <a:ext cx="6252633" cy="5414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Date Placeholder 4"/>
          <p:cNvSpPr>
            <a:spLocks noGrp="1"/>
          </p:cNvSpPr>
          <p:nvPr>
            <p:ph type="dt" sz="half" idx="10"/>
          </p:nvPr>
        </p:nvSpPr>
        <p:spPr/>
        <p:txBody>
          <a:bodyPr/>
          <a:lstStyle>
            <a:lvl1pPr>
              <a:defRPr/>
            </a:lvl1pPr>
          </a:lstStyle>
          <a:p>
            <a:pPr>
              <a:defRPr/>
            </a:pPr>
            <a:fld id="{503C4E65-77BF-4A70-A178-C1BC2156CE40}" type="datetimeFigureOut">
              <a:rPr lang="en-US"/>
              <a:pPr>
                <a:defRPr/>
              </a:pPr>
              <a:t>4/6/2016</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DD8048C3-BD63-4A38-96AE-8A34CD80606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ormAutofit/>
          </a:bodyPr>
          <a:lstStyle>
            <a:lvl1pPr algn="l">
              <a:defRPr sz="2400" b="0"/>
            </a:lvl1pPr>
          </a:lstStyle>
          <a:p>
            <a:r>
              <a:rPr lang="ru-RU" smtClean="0"/>
              <a:t>Образец заголовка</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bodyPr>
          <a:lstStyle>
            <a:lvl1pPr algn="ctr">
              <a:buFontTx/>
              <a:buNone/>
              <a:defRPr sz="1400"/>
            </a:lvl1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14728" y="2344684"/>
            <a:ext cx="4852988" cy="3516365"/>
          </a:xfrm>
        </p:spPr>
        <p:txBody>
          <a:bodyPr anchor="t"/>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4"/>
          </p:nvPr>
        </p:nvSpPr>
        <p:spPr>
          <a:xfrm>
            <a:off x="3886200" y="6042025"/>
            <a:ext cx="976313" cy="365125"/>
          </a:xfrm>
        </p:spPr>
        <p:txBody>
          <a:bodyPr/>
          <a:lstStyle>
            <a:lvl1pPr>
              <a:defRPr/>
            </a:lvl1pPr>
          </a:lstStyle>
          <a:p>
            <a:pPr>
              <a:defRPr/>
            </a:pPr>
            <a:fld id="{F53E9334-0463-4B2E-B6F6-D2C97C958177}" type="datetimeFigureOut">
              <a:rPr lang="en-US"/>
              <a:pPr>
                <a:defRPr/>
              </a:pPr>
              <a:t>4/6/2016</a:t>
            </a:fld>
            <a:endParaRPr lang="en-US" dirty="0"/>
          </a:p>
        </p:txBody>
      </p:sp>
      <p:sp>
        <p:nvSpPr>
          <p:cNvPr id="6" name="Footer Placeholder 5"/>
          <p:cNvSpPr>
            <a:spLocks noGrp="1"/>
          </p:cNvSpPr>
          <p:nvPr>
            <p:ph type="ftr" sz="quarter" idx="15"/>
          </p:nvPr>
        </p:nvSpPr>
        <p:spPr>
          <a:xfrm>
            <a:off x="590550" y="6042025"/>
            <a:ext cx="3295650" cy="365125"/>
          </a:xfrm>
        </p:spPr>
        <p:txBody>
          <a:bodyPr/>
          <a:lstStyle>
            <a:lvl1pPr>
              <a:defRPr/>
            </a:lvl1pPr>
          </a:lstStyle>
          <a:p>
            <a:pPr>
              <a:defRPr/>
            </a:pPr>
            <a:endParaRPr lang="en-US"/>
          </a:p>
        </p:txBody>
      </p:sp>
      <p:sp>
        <p:nvSpPr>
          <p:cNvPr id="7" name="Slide Number Placeholder 6"/>
          <p:cNvSpPr>
            <a:spLocks noGrp="1"/>
          </p:cNvSpPr>
          <p:nvPr>
            <p:ph type="sldNum" sz="quarter" idx="16"/>
          </p:nvPr>
        </p:nvSpPr>
        <p:spPr>
          <a:xfrm>
            <a:off x="4862513" y="5916613"/>
            <a:ext cx="1062037" cy="490537"/>
          </a:xfrm>
        </p:spPr>
        <p:txBody>
          <a:bodyPr/>
          <a:lstStyle>
            <a:lvl1pPr>
              <a:defRPr/>
            </a:lvl1pPr>
          </a:lstStyle>
          <a:p>
            <a:pPr>
              <a:defRPr/>
            </a:pPr>
            <a:fld id="{FE04F0C8-A6CB-491B-9A8C-CC65DA9997D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625" y="447675"/>
            <a:ext cx="10572750" cy="969963"/>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09625" y="2184400"/>
            <a:ext cx="10563225" cy="3675063"/>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Footer Placeholder 4"/>
          <p:cNvSpPr>
            <a:spLocks noGrp="1"/>
          </p:cNvSpPr>
          <p:nvPr>
            <p:ph type="ftr" sz="quarter" idx="3"/>
          </p:nvPr>
        </p:nvSpPr>
        <p:spPr>
          <a:xfrm>
            <a:off x="450850" y="6042025"/>
            <a:ext cx="8645525" cy="365125"/>
          </a:xfrm>
          <a:prstGeom prst="rect">
            <a:avLst/>
          </a:prstGeom>
        </p:spPr>
        <p:txBody>
          <a:bodyPr vert="horz" lIns="91440" tIns="45720" rIns="91440" bIns="45720" rtlCol="0" anchor="b"/>
          <a:lstStyle>
            <a:lvl1pPr algn="l" fontAlgn="auto">
              <a:spcBef>
                <a:spcPts val="0"/>
              </a:spcBef>
              <a:spcAft>
                <a:spcPts val="0"/>
              </a:spcAft>
              <a:defRPr sz="900" dirty="0">
                <a:solidFill>
                  <a:schemeClr val="tx1"/>
                </a:solidFill>
                <a:latin typeface="+mn-lt"/>
                <a:cs typeface="+mn-cs"/>
              </a:defRPr>
            </a:lvl1pPr>
          </a:lstStyle>
          <a:p>
            <a:pPr>
              <a:defRPr/>
            </a:pPr>
            <a:endParaRPr lang="en-US"/>
          </a:p>
        </p:txBody>
      </p:sp>
      <p:sp>
        <p:nvSpPr>
          <p:cNvPr id="4" name="Date Placeholder 3"/>
          <p:cNvSpPr>
            <a:spLocks noGrp="1"/>
          </p:cNvSpPr>
          <p:nvPr>
            <p:ph type="dt" sz="half" idx="2"/>
          </p:nvPr>
        </p:nvSpPr>
        <p:spPr>
          <a:xfrm>
            <a:off x="9334500" y="6042025"/>
            <a:ext cx="1344613" cy="365125"/>
          </a:xfrm>
          <a:prstGeom prst="rect">
            <a:avLst/>
          </a:prstGeom>
        </p:spPr>
        <p:txBody>
          <a:bodyPr vert="horz" lIns="91440" tIns="45720" rIns="91440" bIns="45720" rtlCol="0" anchor="b"/>
          <a:lstStyle>
            <a:lvl1pPr algn="r" fontAlgn="auto">
              <a:spcBef>
                <a:spcPts val="0"/>
              </a:spcBef>
              <a:spcAft>
                <a:spcPts val="0"/>
              </a:spcAft>
              <a:defRPr sz="900" smtClean="0">
                <a:solidFill>
                  <a:schemeClr val="tx1"/>
                </a:solidFill>
                <a:latin typeface="+mn-lt"/>
                <a:cs typeface="+mn-cs"/>
              </a:defRPr>
            </a:lvl1pPr>
          </a:lstStyle>
          <a:p>
            <a:pPr>
              <a:defRPr/>
            </a:pPr>
            <a:fld id="{56AA6DEF-625E-4D67-9099-663E48A07A47}" type="datetimeFigureOut">
              <a:rPr lang="en-US"/>
              <a:pPr>
                <a:defRPr/>
              </a:pPr>
              <a:t>4/6/2016</a:t>
            </a:fld>
            <a:endParaRPr lang="en-US" dirty="0"/>
          </a:p>
        </p:txBody>
      </p:sp>
      <p:sp>
        <p:nvSpPr>
          <p:cNvPr id="6" name="Slide Number Placeholder 5"/>
          <p:cNvSpPr>
            <a:spLocks noGrp="1"/>
          </p:cNvSpPr>
          <p:nvPr>
            <p:ph type="sldNum" sz="quarter" idx="4"/>
          </p:nvPr>
        </p:nvSpPr>
        <p:spPr>
          <a:xfrm>
            <a:off x="10679113" y="5916613"/>
            <a:ext cx="1062037" cy="490537"/>
          </a:xfrm>
          <a:prstGeom prst="rect">
            <a:avLst/>
          </a:prstGeom>
        </p:spPr>
        <p:txBody>
          <a:bodyPr vert="horz" lIns="91440" tIns="45720" rIns="91440" bIns="10800" rtlCol="0" anchor="b"/>
          <a:lstStyle>
            <a:lvl1pPr algn="r" fontAlgn="auto">
              <a:spcBef>
                <a:spcPts val="0"/>
              </a:spcBef>
              <a:spcAft>
                <a:spcPts val="0"/>
              </a:spcAft>
              <a:defRPr sz="2000" smtClean="0">
                <a:solidFill>
                  <a:schemeClr val="accent1"/>
                </a:solidFill>
                <a:latin typeface="+mn-lt"/>
                <a:cs typeface="+mn-cs"/>
              </a:defRPr>
            </a:lvl1pPr>
          </a:lstStyle>
          <a:p>
            <a:pPr>
              <a:defRPr/>
            </a:pPr>
            <a:fld id="{A124AD6E-A5C4-4771-8BBC-B905FD710C23}"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0" r:id="rId7"/>
    <p:sldLayoutId id="2147483688" r:id="rId8"/>
    <p:sldLayoutId id="2147483689" r:id="rId9"/>
    <p:sldLayoutId id="2147483681" r:id="rId10"/>
    <p:sldLayoutId id="2147483690" r:id="rId11"/>
    <p:sldLayoutId id="2147483691" r:id="rId12"/>
    <p:sldLayoutId id="2147483692" r:id="rId13"/>
    <p:sldLayoutId id="2147483693" r:id="rId14"/>
  </p:sldLayoutIdLst>
  <p:hf sldNum="0" hdr="0" ftr="0" dt="0"/>
  <p:txStyles>
    <p:titleStyle>
      <a:lvl1pPr algn="l" defTabSz="457200" rtl="0" fontAlgn="base">
        <a:spcBef>
          <a:spcPct val="0"/>
        </a:spcBef>
        <a:spcAft>
          <a:spcPct val="0"/>
        </a:spcAft>
        <a:defRPr sz="4000" b="1" kern="1200">
          <a:solidFill>
            <a:srgbClr val="FEFEFE"/>
          </a:solidFill>
          <a:latin typeface="+mj-lt"/>
          <a:ea typeface="+mj-ea"/>
          <a:cs typeface="+mj-cs"/>
        </a:defRPr>
      </a:lvl1pPr>
      <a:lvl2pPr algn="l" defTabSz="457200" rtl="0" fontAlgn="base">
        <a:spcBef>
          <a:spcPct val="0"/>
        </a:spcBef>
        <a:spcAft>
          <a:spcPct val="0"/>
        </a:spcAft>
        <a:defRPr sz="4000" b="1">
          <a:solidFill>
            <a:srgbClr val="FEFEFE"/>
          </a:solidFill>
          <a:latin typeface="Century Gothic" pitchFamily="34" charset="0"/>
        </a:defRPr>
      </a:lvl2pPr>
      <a:lvl3pPr algn="l" defTabSz="457200" rtl="0" fontAlgn="base">
        <a:spcBef>
          <a:spcPct val="0"/>
        </a:spcBef>
        <a:spcAft>
          <a:spcPct val="0"/>
        </a:spcAft>
        <a:defRPr sz="4000" b="1">
          <a:solidFill>
            <a:srgbClr val="FEFEFE"/>
          </a:solidFill>
          <a:latin typeface="Century Gothic" pitchFamily="34" charset="0"/>
        </a:defRPr>
      </a:lvl3pPr>
      <a:lvl4pPr algn="l" defTabSz="457200" rtl="0" fontAlgn="base">
        <a:spcBef>
          <a:spcPct val="0"/>
        </a:spcBef>
        <a:spcAft>
          <a:spcPct val="0"/>
        </a:spcAft>
        <a:defRPr sz="4000" b="1">
          <a:solidFill>
            <a:srgbClr val="FEFEFE"/>
          </a:solidFill>
          <a:latin typeface="Century Gothic" pitchFamily="34" charset="0"/>
        </a:defRPr>
      </a:lvl4pPr>
      <a:lvl5pPr algn="l" defTabSz="457200" rtl="0" fontAlgn="base">
        <a:spcBef>
          <a:spcPct val="0"/>
        </a:spcBef>
        <a:spcAft>
          <a:spcPct val="0"/>
        </a:spcAft>
        <a:defRPr sz="4000" b="1">
          <a:solidFill>
            <a:srgbClr val="FEFEFE"/>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ct val="20000"/>
        </a:spcBef>
        <a:spcAft>
          <a:spcPts val="600"/>
        </a:spcAft>
        <a:buClr>
          <a:schemeClr val="accent1"/>
        </a:buClr>
        <a:buFont typeface="Wingdings 2" pitchFamily="18" charset="2"/>
        <a:buChar char=""/>
        <a:defRPr kern="1200">
          <a:solidFill>
            <a:schemeClr val="tx1"/>
          </a:solidFill>
          <a:latin typeface="+mn-lt"/>
          <a:ea typeface="+mn-ea"/>
          <a:cs typeface="+mn-cs"/>
        </a:defRPr>
      </a:lvl1pPr>
      <a:lvl2pPr marL="742950" indent="-285750" algn="l" defTabSz="457200" rtl="0" fontAlgn="base">
        <a:spcBef>
          <a:spcPct val="20000"/>
        </a:spcBef>
        <a:spcAft>
          <a:spcPts val="600"/>
        </a:spcAft>
        <a:buClr>
          <a:schemeClr val="accent1"/>
        </a:buClr>
        <a:buFont typeface="Wingdings 2" pitchFamily="18" charset="2"/>
        <a:buChar char=""/>
        <a:defRPr sz="1600" kern="1200">
          <a:solidFill>
            <a:schemeClr val="tx1"/>
          </a:solidFill>
          <a:latin typeface="+mn-lt"/>
          <a:ea typeface="+mn-ea"/>
          <a:cs typeface="+mn-cs"/>
        </a:defRPr>
      </a:lvl2pPr>
      <a:lvl3pPr marL="1143000" indent="-228600" algn="l" defTabSz="457200" rtl="0" fontAlgn="base">
        <a:spcBef>
          <a:spcPct val="20000"/>
        </a:spcBef>
        <a:spcAft>
          <a:spcPts val="600"/>
        </a:spcAft>
        <a:buClr>
          <a:schemeClr val="accent1"/>
        </a:buClr>
        <a:buFont typeface="Wingdings 2" pitchFamily="18" charset="2"/>
        <a:buChar char=""/>
        <a:defRPr sz="1400" kern="1200">
          <a:solidFill>
            <a:schemeClr val="tx1"/>
          </a:solidFill>
          <a:latin typeface="+mn-lt"/>
          <a:ea typeface="+mn-ea"/>
          <a:cs typeface="+mn-cs"/>
        </a:defRPr>
      </a:lvl3pPr>
      <a:lvl4pPr marL="1600200" indent="-228600" algn="l" defTabSz="457200" rtl="0" fontAlgn="base">
        <a:spcBef>
          <a:spcPct val="20000"/>
        </a:spcBef>
        <a:spcAft>
          <a:spcPts val="600"/>
        </a:spcAft>
        <a:buClr>
          <a:schemeClr val="accent1"/>
        </a:buClr>
        <a:buFont typeface="Wingdings 2" pitchFamily="18" charset="2"/>
        <a:buChar char=""/>
        <a:defRPr sz="1200" kern="1200">
          <a:solidFill>
            <a:schemeClr val="tx1"/>
          </a:solidFill>
          <a:latin typeface="+mn-lt"/>
          <a:ea typeface="+mn-ea"/>
          <a:cs typeface="+mn-cs"/>
        </a:defRPr>
      </a:lvl4pPr>
      <a:lvl5pPr marL="2057400" indent="-228600" algn="l" defTabSz="457200" rtl="0" fontAlgn="base">
        <a:spcBef>
          <a:spcPct val="20000"/>
        </a:spcBef>
        <a:spcAft>
          <a:spcPts val="600"/>
        </a:spcAft>
        <a:buClr>
          <a:schemeClr val="accent1"/>
        </a:buClr>
        <a:buFont typeface="Wingdings 2" pitchFamily="18"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uk.wikipedia.org/wiki/XVI_%D1%81%D1%82%D0%BE%D0%BB%D1%96%D1%82%D1%82%D1%8F" TargetMode="External"/><Relationship Id="rId2" Type="http://schemas.openxmlformats.org/officeDocument/2006/relationships/hyperlink" Target="http://uk.wikipedia.org/wiki/%D0%A5%D1%83%D0%B4%D0%BE%D0%B6%D0%BD%D0%B8%D0%BA" TargetMode="External"/><Relationship Id="rId1" Type="http://schemas.openxmlformats.org/officeDocument/2006/relationships/slideLayout" Target="../slideLayouts/slideLayout1.xml"/><Relationship Id="rId6" Type="http://schemas.openxmlformats.org/officeDocument/2006/relationships/hyperlink" Target="http://uk.wikipedia.org/wiki/1553" TargetMode="External"/><Relationship Id="rId5" Type="http://schemas.openxmlformats.org/officeDocument/2006/relationships/hyperlink" Target="http://uk.wikipedia.org/wiki/1472" TargetMode="External"/><Relationship Id="rId4" Type="http://schemas.openxmlformats.org/officeDocument/2006/relationships/hyperlink" Target="http://uk.wikipedia.org/wiki/%D0%9B%D1%83%D0%BA%D0%B0%D1%81_%D0%9A%D1%80%D0%B0%D0%BD%D0%B0%D1%85"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idx="4294967295"/>
          </p:nvPr>
        </p:nvSpPr>
        <p:spPr bwMode="auto">
          <a:xfrm>
            <a:off x="0" y="2473325"/>
            <a:ext cx="10653713" cy="2390775"/>
          </a:xfrm>
          <a:noFill/>
          <a:effectLst>
            <a:outerShdw rotWithShape="0">
              <a:srgbClr val="000000">
                <a:alpha val="59999"/>
              </a:srgbClr>
            </a:outerShdw>
          </a:effectLst>
        </p:spPr>
        <p:txBody>
          <a:bodyPr wrap="square" numCol="1" anchorCtr="0" compatLnSpc="1">
            <a:prstTxWarp prst="textNoShape">
              <a:avLst/>
            </a:prstTxWarp>
          </a:bodyPr>
          <a:lstStyle/>
          <a:p>
            <a:r>
              <a:rPr lang="uk-UA" smtClean="0">
                <a:latin typeface="Arial" charset="0"/>
              </a:rPr>
              <a:t>Виконала:</a:t>
            </a:r>
            <a:br>
              <a:rPr lang="uk-UA" smtClean="0">
                <a:latin typeface="Arial" charset="0"/>
              </a:rPr>
            </a:br>
            <a:r>
              <a:rPr lang="uk-UA" smtClean="0">
                <a:latin typeface="Arial" charset="0"/>
              </a:rPr>
              <a:t>учениця 10-А класу</a:t>
            </a:r>
            <a:br>
              <a:rPr lang="uk-UA" smtClean="0">
                <a:latin typeface="Arial" charset="0"/>
              </a:rPr>
            </a:br>
            <a:r>
              <a:rPr lang="uk-UA" smtClean="0">
                <a:latin typeface="Arial" charset="0"/>
              </a:rPr>
              <a:t>Сидоренко Марія</a:t>
            </a:r>
            <a:endParaRPr lang="ru-RU" smtClean="0">
              <a:latin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a:xfrm>
            <a:off x="269875" y="0"/>
            <a:ext cx="10893425" cy="4556125"/>
          </a:xfrm>
        </p:spPr>
        <p:txBody>
          <a:bodyPr>
            <a:noAutofit/>
          </a:bodyPr>
          <a:lstStyle/>
          <a:p>
            <a:pPr fontAlgn="auto">
              <a:buFont typeface="Wingdings 2" charset="2"/>
              <a:buNone/>
              <a:defRPr/>
            </a:pPr>
            <a:r>
              <a:rPr lang="uk-UA" sz="3200" dirty="0">
                <a:latin typeface="Arial Black" panose="020B0A04020102020204" pitchFamily="34" charset="0"/>
              </a:rPr>
              <a:t>Попередній варіант </a:t>
            </a:r>
            <a:r>
              <a:rPr lang="uk-UA" sz="3200" i="1" dirty="0">
                <a:latin typeface="Arial Black" panose="020B0A04020102020204" pitchFamily="34" charset="0"/>
              </a:rPr>
              <a:t>Першої частини</a:t>
            </a:r>
            <a:r>
              <a:rPr lang="uk-UA" sz="3200" dirty="0">
                <a:latin typeface="Arial Black" panose="020B0A04020102020204" pitchFamily="34" charset="0"/>
              </a:rPr>
              <a:t> був написаний Ґете в </a:t>
            </a:r>
            <a:r>
              <a:rPr lang="uk-UA" sz="3200" u="sng" dirty="0">
                <a:latin typeface="Arial Black" panose="020B0A04020102020204" pitchFamily="34" charset="0"/>
              </a:rPr>
              <a:t>1806</a:t>
            </a:r>
            <a:r>
              <a:rPr lang="uk-UA" sz="3200" dirty="0">
                <a:latin typeface="Arial Black" panose="020B0A04020102020204" pitchFamily="34" charset="0"/>
              </a:rPr>
              <a:t> році. Після варіанту </a:t>
            </a:r>
            <a:r>
              <a:rPr lang="uk-UA" sz="3200" u="sng" dirty="0">
                <a:latin typeface="Arial Black" panose="020B0A04020102020204" pitchFamily="34" charset="0"/>
              </a:rPr>
              <a:t>1808</a:t>
            </a:r>
            <a:r>
              <a:rPr lang="uk-UA" sz="3200" dirty="0">
                <a:latin typeface="Arial Black" panose="020B0A04020102020204" pitchFamily="34" charset="0"/>
              </a:rPr>
              <a:t> року вийшла відредагована версія </a:t>
            </a:r>
            <a:r>
              <a:rPr lang="uk-UA" sz="3200" u="sng" dirty="0">
                <a:latin typeface="Arial Black" panose="020B0A04020102020204" pitchFamily="34" charset="0"/>
              </a:rPr>
              <a:t>1828</a:t>
            </a:r>
            <a:r>
              <a:rPr lang="uk-UA" sz="3200" dirty="0">
                <a:latin typeface="Arial Black" panose="020B0A04020102020204" pitchFamily="34" charset="0"/>
              </a:rPr>
              <a:t>-</a:t>
            </a:r>
            <a:r>
              <a:rPr lang="uk-UA" sz="3200" u="sng" dirty="0">
                <a:latin typeface="Arial Black" panose="020B0A04020102020204" pitchFamily="34" charset="0"/>
              </a:rPr>
              <a:t>1829</a:t>
            </a:r>
            <a:r>
              <a:rPr lang="uk-UA" sz="3200" dirty="0">
                <a:latin typeface="Arial Black" panose="020B0A04020102020204" pitchFamily="34" charset="0"/>
              </a:rPr>
              <a:t> років, яка стала останньою відредагованою особисто Ґете. Перед цим, в </a:t>
            </a:r>
            <a:r>
              <a:rPr lang="uk-UA" sz="3200" u="sng" dirty="0">
                <a:latin typeface="Arial Black" panose="020B0A04020102020204" pitchFamily="34" charset="0"/>
              </a:rPr>
              <a:t>1790</a:t>
            </a:r>
            <a:r>
              <a:rPr lang="uk-UA" sz="3200" dirty="0">
                <a:latin typeface="Arial Black" panose="020B0A04020102020204" pitchFamily="34" charset="0"/>
              </a:rPr>
              <a:t> було частково надруковано твір </a:t>
            </a:r>
            <a:r>
              <a:rPr lang="uk-UA" sz="3200" i="1" dirty="0">
                <a:latin typeface="Arial Black" panose="020B0A04020102020204" pitchFamily="34" charset="0"/>
              </a:rPr>
              <a:t>Фауст: Фрагмент</a:t>
            </a:r>
            <a:r>
              <a:rPr lang="uk-UA" sz="3200" dirty="0">
                <a:latin typeface="Arial Black" panose="020B0A04020102020204" pitchFamily="34" charset="0"/>
              </a:rPr>
              <a:t>. Найперші варіанти праці отримали </a:t>
            </a:r>
            <a:r>
              <a:rPr lang="uk-UA" sz="3200" dirty="0" smtClean="0">
                <a:latin typeface="Arial Black" panose="020B0A04020102020204" pitchFamily="34" charset="0"/>
              </a:rPr>
              <a:t>назву </a:t>
            </a:r>
            <a:r>
              <a:rPr lang="uk-UA" sz="3200" u="sng" dirty="0" smtClean="0">
                <a:latin typeface="Arial Black" panose="020B0A04020102020204" pitchFamily="34" charset="0"/>
              </a:rPr>
              <a:t>нім</a:t>
            </a:r>
            <a:r>
              <a:rPr lang="uk-UA" sz="3200" u="sng" dirty="0">
                <a:latin typeface="Arial Black" panose="020B0A04020102020204" pitchFamily="34" charset="0"/>
              </a:rPr>
              <a:t>.</a:t>
            </a:r>
            <a:r>
              <a:rPr lang="uk-UA" sz="3200" dirty="0">
                <a:latin typeface="Arial Black" panose="020B0A04020102020204" pitchFamily="34" charset="0"/>
              </a:rPr>
              <a:t> </a:t>
            </a:r>
            <a:r>
              <a:rPr lang="de-DE" sz="3200" i="1" dirty="0" err="1">
                <a:latin typeface="Arial Black" panose="020B0A04020102020204" pitchFamily="34" charset="0"/>
              </a:rPr>
              <a:t>Urfaust</a:t>
            </a:r>
            <a:r>
              <a:rPr lang="uk-UA" sz="3200" dirty="0">
                <a:latin typeface="Arial Black" panose="020B0A04020102020204" pitchFamily="34" charset="0"/>
              </a:rPr>
              <a:t>, і були написані в проміжку між </a:t>
            </a:r>
            <a:r>
              <a:rPr lang="uk-UA" sz="3200" u="sng" dirty="0">
                <a:latin typeface="Arial Black" panose="020B0A04020102020204" pitchFamily="34" charset="0"/>
              </a:rPr>
              <a:t>1772</a:t>
            </a:r>
            <a:r>
              <a:rPr lang="uk-UA" sz="3200" dirty="0">
                <a:latin typeface="Arial Black" panose="020B0A04020102020204" pitchFamily="34" charset="0"/>
              </a:rPr>
              <a:t> та </a:t>
            </a:r>
            <a:r>
              <a:rPr lang="uk-UA" sz="3200" u="sng" dirty="0">
                <a:latin typeface="Arial Black" panose="020B0A04020102020204" pitchFamily="34" charset="0"/>
              </a:rPr>
              <a:t>1775</a:t>
            </a:r>
            <a:r>
              <a:rPr lang="uk-UA" sz="3200" dirty="0">
                <a:latin typeface="Arial Black" panose="020B0A04020102020204" pitchFamily="34" charset="0"/>
              </a:rPr>
              <a:t> рр.; однак, подробиці цієї роботи точно не відомі.</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Рисунок 3"/>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3" name="Подзаголовок 2"/>
          <p:cNvSpPr>
            <a:spLocks noGrp="1"/>
          </p:cNvSpPr>
          <p:nvPr>
            <p:ph type="subTitle" idx="1"/>
          </p:nvPr>
        </p:nvSpPr>
        <p:spPr>
          <a:xfrm>
            <a:off x="554038" y="566738"/>
            <a:ext cx="11083925" cy="5370512"/>
          </a:xfrm>
        </p:spPr>
        <p:txBody>
          <a:bodyPr>
            <a:noAutofit/>
          </a:bodyPr>
          <a:lstStyle/>
          <a:p>
            <a:pPr fontAlgn="auto">
              <a:buFont typeface="Wingdings 2" charset="2"/>
              <a:buNone/>
              <a:defRPr/>
            </a:pPr>
            <a:r>
              <a:rPr lang="uk-UA" sz="3200" dirty="0">
                <a:effectLst>
                  <a:outerShdw blurRad="38100" dist="38100" dir="2700000" algn="tl">
                    <a:srgbClr val="000000">
                      <a:alpha val="43137"/>
                    </a:srgbClr>
                  </a:outerShdw>
                </a:effectLst>
                <a:latin typeface="Arial Black" panose="020B0A04020102020204" pitchFamily="34" charset="0"/>
              </a:rPr>
              <a:t>Гете завершив роботу над другою частиною Фауста в </a:t>
            </a:r>
            <a:r>
              <a:rPr lang="uk-UA" sz="3200" u="sng" dirty="0">
                <a:effectLst>
                  <a:outerShdw blurRad="38100" dist="38100" dir="2700000" algn="tl">
                    <a:srgbClr val="000000">
                      <a:alpha val="43137"/>
                    </a:srgbClr>
                  </a:outerShdw>
                </a:effectLst>
                <a:latin typeface="Arial Black" panose="020B0A04020102020204" pitchFamily="34" charset="0"/>
              </a:rPr>
              <a:t>1832</a:t>
            </a:r>
            <a:r>
              <a:rPr lang="uk-UA" sz="3200" dirty="0">
                <a:effectLst>
                  <a:outerShdw blurRad="38100" dist="38100" dir="2700000" algn="tl">
                    <a:srgbClr val="000000">
                      <a:alpha val="43137"/>
                    </a:srgbClr>
                  </a:outerShdw>
                </a:effectLst>
                <a:latin typeface="Arial Black" panose="020B0A04020102020204" pitchFamily="34" charset="0"/>
              </a:rPr>
              <a:t> році, році власної смерті. На відміну від першої частини в цій частині основну увагу зосереджено не на душі Фауста, яку було продано Дияволу, а на соціальних феноменах, таких як психологія, історія та політика. Друга частина сформувала основні інтереси Ґете в останні роки життя і була надрукована вже після його смерті в 1832 </a:t>
            </a:r>
            <a:r>
              <a:rPr lang="uk-UA" sz="3200" dirty="0" smtClean="0">
                <a:effectLst>
                  <a:outerShdw blurRad="38100" dist="38100" dir="2700000" algn="tl">
                    <a:srgbClr val="000000">
                      <a:alpha val="43137"/>
                    </a:srgbClr>
                  </a:outerShdw>
                </a:effectLst>
                <a:latin typeface="Arial Black" panose="020B0A04020102020204" pitchFamily="34" charset="0"/>
              </a:rPr>
              <a:t>році.</a:t>
            </a:r>
            <a:endParaRPr lang="uk-UA" sz="3200" dirty="0">
              <a:effectLst>
                <a:outerShdw blurRad="38100" dist="38100" dir="2700000" algn="tl">
                  <a:srgbClr val="000000">
                    <a:alpha val="43137"/>
                  </a:srgbClr>
                </a:outerShdw>
              </a:effectLst>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73113" y="3181350"/>
            <a:ext cx="10880725" cy="2105025"/>
          </a:xfrm>
        </p:spPr>
        <p:txBody>
          <a:bodyPr/>
          <a:lstStyle/>
          <a:p>
            <a:pPr fontAlgn="auto">
              <a:spcAft>
                <a:spcPts val="0"/>
              </a:spcAft>
              <a:defRPr/>
            </a:pPr>
            <a:r>
              <a:rPr lang="uk-UA" sz="4000" dirty="0">
                <a:effectLst>
                  <a:outerShdw blurRad="38100" dist="38100" dir="2700000" algn="tl">
                    <a:srgbClr val="000000">
                      <a:alpha val="43137"/>
                    </a:srgbClr>
                  </a:outerShdw>
                </a:effectLst>
                <a:latin typeface="Arial Black" panose="020B0A04020102020204" pitchFamily="34" charset="0"/>
              </a:rPr>
              <a:t>Українською мовою Ґете перекладали частково (фрагментами) </a:t>
            </a:r>
            <a:r>
              <a:rPr lang="uk-UA" sz="4000" u="sng" dirty="0">
                <a:effectLst>
                  <a:outerShdw blurRad="38100" dist="38100" dir="2700000" algn="tl">
                    <a:srgbClr val="000000">
                      <a:alpha val="43137"/>
                    </a:srgbClr>
                  </a:outerShdw>
                </a:effectLst>
                <a:latin typeface="Arial Black" panose="020B0A04020102020204" pitchFamily="34" charset="0"/>
              </a:rPr>
              <a:t>Іван Франко</a:t>
            </a:r>
            <a:r>
              <a:rPr lang="uk-UA" sz="4000" dirty="0">
                <a:effectLst>
                  <a:outerShdw blurRad="38100" dist="38100" dir="2700000" algn="tl">
                    <a:srgbClr val="000000">
                      <a:alpha val="43137"/>
                    </a:srgbClr>
                  </a:outerShdw>
                </a:effectLst>
                <a:latin typeface="Arial Black" panose="020B0A04020102020204" pitchFamily="34" charset="0"/>
              </a:rPr>
              <a:t>, </a:t>
            </a:r>
            <a:r>
              <a:rPr lang="uk-UA" sz="4000" u="sng" dirty="0">
                <a:effectLst>
                  <a:outerShdw blurRad="38100" dist="38100" dir="2700000" algn="tl">
                    <a:srgbClr val="000000">
                      <a:alpha val="43137"/>
                    </a:srgbClr>
                  </a:outerShdw>
                </a:effectLst>
                <a:latin typeface="Arial Black" panose="020B0A04020102020204" pitchFamily="34" charset="0"/>
              </a:rPr>
              <a:t>Дмитро Юрійович Загул</a:t>
            </a:r>
            <a:r>
              <a:rPr lang="uk-UA" sz="4000" dirty="0">
                <a:effectLst>
                  <a:outerShdw blurRad="38100" dist="38100" dir="2700000" algn="tl">
                    <a:srgbClr val="000000">
                      <a:alpha val="43137"/>
                    </a:srgbClr>
                  </a:outerShdw>
                </a:effectLst>
                <a:latin typeface="Arial Black" panose="020B0A04020102020204" pitchFamily="34" charset="0"/>
              </a:rPr>
              <a:t>, </a:t>
            </a:r>
            <a:r>
              <a:rPr lang="uk-UA" sz="4000" u="sng" dirty="0">
                <a:effectLst>
                  <a:outerShdw blurRad="38100" dist="38100" dir="2700000" algn="tl">
                    <a:srgbClr val="000000">
                      <a:alpha val="43137"/>
                    </a:srgbClr>
                  </a:outerShdw>
                </a:effectLst>
                <a:latin typeface="Arial Black" panose="020B0A04020102020204" pitchFamily="34" charset="0"/>
              </a:rPr>
              <a:t>Микола Терентійович </a:t>
            </a:r>
            <a:r>
              <a:rPr lang="uk-UA" sz="4000" u="sng" dirty="0" err="1">
                <a:effectLst>
                  <a:outerShdw blurRad="38100" dist="38100" dir="2700000" algn="tl">
                    <a:srgbClr val="000000">
                      <a:alpha val="43137"/>
                    </a:srgbClr>
                  </a:outerShdw>
                </a:effectLst>
                <a:latin typeface="Arial Black" panose="020B0A04020102020204" pitchFamily="34" charset="0"/>
              </a:rPr>
              <a:t>Улезко</a:t>
            </a:r>
            <a:r>
              <a:rPr lang="uk-UA" sz="4000" dirty="0">
                <a:effectLst>
                  <a:outerShdw blurRad="38100" dist="38100" dir="2700000" algn="tl">
                    <a:srgbClr val="000000">
                      <a:alpha val="43137"/>
                    </a:srgbClr>
                  </a:outerShdw>
                </a:effectLst>
                <a:latin typeface="Arial Black" panose="020B0A04020102020204" pitchFamily="34" charset="0"/>
              </a:rPr>
              <a:t>, </a:t>
            </a:r>
            <a:r>
              <a:rPr lang="uk-UA" sz="4000" u="sng" dirty="0">
                <a:effectLst>
                  <a:outerShdw blurRad="38100" dist="38100" dir="2700000" algn="tl">
                    <a:srgbClr val="000000">
                      <a:alpha val="43137"/>
                    </a:srgbClr>
                  </a:outerShdw>
                </a:effectLst>
                <a:latin typeface="Arial Black" panose="020B0A04020102020204" pitchFamily="34" charset="0"/>
              </a:rPr>
              <a:t>Павло Арсенович Грабовський</a:t>
            </a:r>
            <a:r>
              <a:rPr lang="uk-UA" sz="4000" dirty="0">
                <a:effectLst>
                  <a:outerShdw blurRad="38100" dist="38100" dir="2700000" algn="tl">
                    <a:srgbClr val="000000">
                      <a:alpha val="43137"/>
                    </a:srgbClr>
                  </a:outerShdw>
                </a:effectLst>
                <a:latin typeface="Arial Black" panose="020B0A04020102020204" pitchFamily="34" charset="0"/>
              </a:rPr>
              <a:t>, та повністю — </a:t>
            </a:r>
            <a:r>
              <a:rPr lang="uk-UA" sz="4000" u="sng" dirty="0">
                <a:effectLst>
                  <a:outerShdw blurRad="38100" dist="38100" dir="2700000" algn="tl">
                    <a:srgbClr val="000000">
                      <a:alpha val="43137"/>
                    </a:srgbClr>
                  </a:outerShdw>
                </a:effectLst>
                <a:latin typeface="Arial Black" panose="020B0A04020102020204" pitchFamily="34" charset="0"/>
              </a:rPr>
              <a:t>Микола Лукаш</a:t>
            </a:r>
            <a:r>
              <a:rPr lang="uk-UA" sz="4000" dirty="0">
                <a:effectLst>
                  <a:outerShdw blurRad="38100" dist="38100" dir="2700000" algn="tl">
                    <a:srgbClr val="000000">
                      <a:alpha val="43137"/>
                    </a:srgbClr>
                  </a:outerShdw>
                </a:effectLst>
                <a:latin typeface="Arial Black" panose="020B0A04020102020204" pitchFamily="34" charset="0"/>
              </a:rPr>
              <a:t/>
            </a:r>
            <a:br>
              <a:rPr lang="uk-UA" sz="4000" dirty="0">
                <a:effectLst>
                  <a:outerShdw blurRad="38100" dist="38100" dir="2700000" algn="tl">
                    <a:srgbClr val="000000">
                      <a:alpha val="43137"/>
                    </a:srgbClr>
                  </a:outerShdw>
                </a:effectLst>
                <a:latin typeface="Arial Black" panose="020B0A04020102020204" pitchFamily="34" charset="0"/>
              </a:rPr>
            </a:br>
            <a:endParaRPr lang="uk-UA" sz="4000" dirty="0">
              <a:effectLst>
                <a:outerShdw blurRad="38100" dist="38100" dir="2700000" algn="tl">
                  <a:srgbClr val="000000">
                    <a:alpha val="43137"/>
                  </a:srgbClr>
                </a:outerShdw>
              </a:effectLst>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a:extLst>
              <a:ext uri="{28A0092B-C50C-407E-A947-70E740481C1C}"/>
            </a:extLst>
          </a:blip>
          <a:stretch>
            <a:fillRect/>
          </a:stretch>
        </p:blipFill>
        <p:spPr>
          <a:xfrm>
            <a:off x="7671514" y="885285"/>
            <a:ext cx="4430333" cy="408445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Заголовок 1"/>
          <p:cNvSpPr>
            <a:spLocks noGrp="1"/>
          </p:cNvSpPr>
          <p:nvPr>
            <p:ph type="ctrTitle"/>
          </p:nvPr>
        </p:nvSpPr>
        <p:spPr>
          <a:xfrm>
            <a:off x="0" y="215900"/>
            <a:ext cx="12192000" cy="1039813"/>
          </a:xfrm>
        </p:spPr>
        <p:txBody>
          <a:bodyPr/>
          <a:lstStyle/>
          <a:p>
            <a:pPr fontAlgn="auto">
              <a:spcAft>
                <a:spcPts val="0"/>
              </a:spcAft>
              <a:defRPr/>
            </a:pPr>
            <a:r>
              <a:rPr lang="uk-UA" sz="3200" b="0" dirty="0">
                <a:latin typeface="Arial Black" panose="020B0A04020102020204" pitchFamily="34" charset="0"/>
              </a:rPr>
              <a:t>Помер Йоганн Вольфганг Гете 22 березня 1832 року у </a:t>
            </a:r>
            <a:r>
              <a:rPr lang="uk-UA" sz="3200" b="0" dirty="0" err="1">
                <a:latin typeface="Arial Black" panose="020B0A04020102020204" pitchFamily="34" charset="0"/>
              </a:rPr>
              <a:t>Веймарі</a:t>
            </a:r>
            <a:r>
              <a:rPr lang="uk-UA" sz="3200" b="0" dirty="0">
                <a:latin typeface="Arial Black" panose="020B0A04020102020204" pitchFamily="34" charset="0"/>
              </a:rPr>
              <a:t>.</a:t>
            </a:r>
          </a:p>
        </p:txBody>
      </p:sp>
      <p:sp>
        <p:nvSpPr>
          <p:cNvPr id="3" name="Подзаголовок 2"/>
          <p:cNvSpPr>
            <a:spLocks noGrp="1"/>
          </p:cNvSpPr>
          <p:nvPr>
            <p:ph type="subTitle" idx="1"/>
          </p:nvPr>
        </p:nvSpPr>
        <p:spPr>
          <a:xfrm>
            <a:off x="809625" y="5281613"/>
            <a:ext cx="10572750" cy="434975"/>
          </a:xfrm>
        </p:spPr>
        <p:txBody>
          <a:bodyPr>
            <a:normAutofit fontScale="25000" lnSpcReduction="20000"/>
          </a:bodyPr>
          <a:lstStyle/>
          <a:p>
            <a:pPr fontAlgn="auto">
              <a:buFont typeface="Wingdings 2" charset="2"/>
              <a:buNone/>
              <a:defRPr/>
            </a:pPr>
            <a:r>
              <a:rPr lang="uk-UA" sz="12800" b="1" i="1" dirty="0">
                <a:latin typeface="Arial Black" panose="020B0A04020102020204" pitchFamily="34" charset="0"/>
              </a:rPr>
              <a:t>«Якщо веселка довго тримається, на неї перестають дивитися»</a:t>
            </a:r>
            <a:endParaRPr lang="uk-UA" sz="12800" dirty="0">
              <a:latin typeface="Arial Black" panose="020B0A04020102020204" pitchFamily="34" charset="0"/>
            </a:endParaRPr>
          </a:p>
          <a:p>
            <a:pPr fontAlgn="auto">
              <a:buFont typeface="Wingdings 2" charset="2"/>
              <a:buNone/>
              <a:defRPr/>
            </a:pPr>
            <a:r>
              <a:rPr lang="uk-UA" sz="12800" b="1" i="1" dirty="0" smtClean="0">
                <a:latin typeface="Arial Black" panose="020B0A04020102020204" pitchFamily="34" charset="0"/>
              </a:rPr>
              <a:t>                        — </a:t>
            </a:r>
            <a:r>
              <a:rPr lang="uk-UA" sz="12800" b="1" i="1" dirty="0">
                <a:latin typeface="Arial Black" panose="020B0A04020102020204" pitchFamily="34" charset="0"/>
              </a:rPr>
              <a:t>Йоганн Вольфганг фон Гете</a:t>
            </a:r>
            <a:endParaRPr lang="uk-UA" sz="12800" dirty="0">
              <a:latin typeface="Arial Black" panose="020B0A04020102020204" pitchFamily="34" charset="0"/>
            </a:endParaRPr>
          </a:p>
          <a:p>
            <a:pPr fontAlgn="auto">
              <a:buFont typeface="Wingdings 2" charset="2"/>
              <a:buNone/>
              <a:defRPr/>
            </a:pPr>
            <a:endParaRPr lang="uk-UA" dirty="0"/>
          </a:p>
        </p:txBody>
      </p:sp>
      <p:sp>
        <p:nvSpPr>
          <p:cNvPr id="7" name="TextBox 6"/>
          <p:cNvSpPr txBox="1"/>
          <p:nvPr/>
        </p:nvSpPr>
        <p:spPr>
          <a:xfrm>
            <a:off x="446088" y="2398713"/>
            <a:ext cx="7045325" cy="2060575"/>
          </a:xfrm>
          <a:prstGeom prst="rect">
            <a:avLst/>
          </a:prstGeom>
          <a:noFill/>
        </p:spPr>
        <p:txBody>
          <a:bodyPr>
            <a:spAutoFit/>
          </a:bodyPr>
          <a:lstStyle/>
          <a:p>
            <a:pPr fontAlgn="auto">
              <a:spcBef>
                <a:spcPts val="0"/>
              </a:spcBef>
              <a:spcAft>
                <a:spcPts val="0"/>
              </a:spcAft>
              <a:defRPr/>
            </a:pPr>
            <a:r>
              <a:rPr lang="uk-UA" sz="3200" b="1" dirty="0">
                <a:effectLst>
                  <a:outerShdw blurRad="38100" dist="38100" dir="2700000" algn="tl">
                    <a:srgbClr val="000000">
                      <a:alpha val="43137"/>
                    </a:srgbClr>
                  </a:outerShdw>
                </a:effectLst>
                <a:latin typeface="Arial Black" panose="020B0A04020102020204" pitchFamily="34" charset="0"/>
                <a:cs typeface="+mn-cs"/>
              </a:rPr>
              <a:t>Він увійшов в історію як найвидатніший поет і універсальний геній німецької літератури.</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3300" y="3429000"/>
            <a:ext cx="10571163" cy="2971800"/>
          </a:xfrm>
        </p:spPr>
        <p:txBody>
          <a:bodyPr/>
          <a:lstStyle/>
          <a:p>
            <a:pPr fontAlgn="auto">
              <a:spcAft>
                <a:spcPts val="0"/>
              </a:spcAft>
              <a:defRPr/>
            </a:pPr>
            <a:r>
              <a:rPr lang="uk-UA" dirty="0"/>
              <a:t>Йоганн Вольфганг фон Гете </a:t>
            </a:r>
            <a:r>
              <a:rPr lang="en-US" dirty="0"/>
              <a:t/>
            </a:r>
            <a:br>
              <a:rPr lang="en-US" dirty="0"/>
            </a:br>
            <a:r>
              <a:rPr lang="en-US" dirty="0"/>
              <a:t/>
            </a:r>
            <a:br>
              <a:rPr lang="en-US" dirty="0"/>
            </a:br>
            <a:r>
              <a:rPr lang="uk-UA" dirty="0" smtClean="0"/>
              <a:t>        Трагедія «Фауст»</a:t>
            </a:r>
            <a:endParaRPr lang="uk-UA" dirty="0"/>
          </a:p>
        </p:txBody>
      </p:sp>
      <p:pic>
        <p:nvPicPr>
          <p:cNvPr id="4" name="Рисунок 3"/>
          <p:cNvPicPr>
            <a:picLocks noChangeAspect="1"/>
          </p:cNvPicPr>
          <p:nvPr/>
        </p:nvPicPr>
        <p:blipFill>
          <a:blip r:embed="rId2">
            <a:extLst>
              <a:ext uri="{28A0092B-C50C-407E-A947-70E740481C1C}"/>
            </a:extLst>
          </a:blip>
          <a:stretch>
            <a:fillRect/>
          </a:stretch>
        </p:blipFill>
        <p:spPr>
          <a:xfrm>
            <a:off x="3979572" y="221020"/>
            <a:ext cx="3959247" cy="34494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Рисунок 3"/>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2" name="Заголовок 1"/>
          <p:cNvSpPr>
            <a:spLocks noGrp="1"/>
          </p:cNvSpPr>
          <p:nvPr>
            <p:ph type="title"/>
          </p:nvPr>
        </p:nvSpPr>
        <p:spPr>
          <a:xfrm>
            <a:off x="552450" y="5354638"/>
            <a:ext cx="10572750" cy="969962"/>
          </a:xfrm>
        </p:spPr>
        <p:txBody>
          <a:bodyPr/>
          <a:lstStyle/>
          <a:p>
            <a:pPr fontAlgn="auto">
              <a:spcAft>
                <a:spcPts val="0"/>
              </a:spcAft>
              <a:defRPr/>
            </a:pPr>
            <a:r>
              <a:rPr lang="uk-UA" dirty="0">
                <a:solidFill>
                  <a:schemeClr val="tx1"/>
                </a:solidFill>
              </a:rPr>
              <a:t>Йоганн Вольфганг фон Гете народився 28 серпня 1749 року у Франкфурті-на-Майні. Батько його був юристом, мав чин імперського радника, мати була знатною дворянкою. Йоганн рано почав читати, до семи років уже знав латинь і грецький. У 16 років Гете відправляється до Лейпцігського університету, на юридичний факультет.</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09625" y="1449388"/>
            <a:ext cx="10572750" cy="2970212"/>
          </a:xfrm>
        </p:spPr>
        <p:txBody>
          <a:bodyPr/>
          <a:lstStyle/>
          <a:p>
            <a:pPr fontAlgn="auto">
              <a:spcAft>
                <a:spcPts val="0"/>
              </a:spcAft>
              <a:defRPr/>
            </a:pPr>
            <a:r>
              <a:rPr lang="uk-UA" dirty="0" smtClean="0"/>
              <a:t> </a:t>
            </a:r>
            <a:endParaRPr lang="uk-UA" dirty="0"/>
          </a:p>
        </p:txBody>
      </p:sp>
      <p:sp>
        <p:nvSpPr>
          <p:cNvPr id="4" name="Подзаголовок 3"/>
          <p:cNvSpPr>
            <a:spLocks noGrp="1"/>
          </p:cNvSpPr>
          <p:nvPr>
            <p:ph type="subTitle" idx="1"/>
          </p:nvPr>
        </p:nvSpPr>
        <p:spPr>
          <a:xfrm>
            <a:off x="115888" y="90488"/>
            <a:ext cx="12076112" cy="6323012"/>
          </a:xfrm>
        </p:spPr>
        <p:txBody>
          <a:bodyPr/>
          <a:lstStyle/>
          <a:p>
            <a:pPr fontAlgn="auto">
              <a:buFont typeface="Wingdings 2" charset="2"/>
              <a:buNone/>
              <a:defRPr/>
            </a:pPr>
            <a:r>
              <a:rPr lang="uk-UA" sz="3200" dirty="0">
                <a:latin typeface="Arial Black" panose="020B0A04020102020204" pitchFamily="34" charset="0"/>
              </a:rPr>
              <a:t>Батько Гете був педантичною, вимогливою, неемоційною, але чесною людиною. Від нього сину передалася тяга до знань. Мати прищепила своєму синові любов до створення історій, вона була для Гете прикладом сердечної теплоти та мудрості. Одним з прямих предків Гете по материнській лінії (у десятому коліні) був видатний німецький </a:t>
            </a:r>
            <a:r>
              <a:rPr lang="uk-UA" sz="3200" u="sng" dirty="0">
                <a:latin typeface="Arial Black" panose="020B0A04020102020204" pitchFamily="34" charset="0"/>
                <a:hlinkClick r:id="rId2" tooltip="Художник"/>
              </a:rPr>
              <a:t>художник</a:t>
            </a:r>
            <a:r>
              <a:rPr lang="uk-UA" sz="3200" dirty="0">
                <a:latin typeface="Arial Black" panose="020B0A04020102020204" pitchFamily="34" charset="0"/>
              </a:rPr>
              <a:t> </a:t>
            </a:r>
            <a:r>
              <a:rPr lang="uk-UA" sz="3200" u="sng" dirty="0">
                <a:latin typeface="Arial Black" panose="020B0A04020102020204" pitchFamily="34" charset="0"/>
                <a:hlinkClick r:id="rId3" tooltip="XVI століття"/>
              </a:rPr>
              <a:t>XVI століття</a:t>
            </a:r>
            <a:r>
              <a:rPr lang="uk-UA" sz="3200" dirty="0">
                <a:latin typeface="Arial Black" panose="020B0A04020102020204" pitchFamily="34" charset="0"/>
              </a:rPr>
              <a:t> </a:t>
            </a:r>
            <a:r>
              <a:rPr lang="uk-UA" sz="3200" u="sng" dirty="0">
                <a:latin typeface="Arial Black" panose="020B0A04020102020204" pitchFamily="34" charset="0"/>
                <a:hlinkClick r:id="rId4" tooltip="Лукас Кранах"/>
              </a:rPr>
              <a:t>Лукас Кранах</a:t>
            </a:r>
            <a:r>
              <a:rPr lang="uk-UA" sz="3200" dirty="0">
                <a:latin typeface="Arial Black" panose="020B0A04020102020204" pitchFamily="34" charset="0"/>
              </a:rPr>
              <a:t> (</a:t>
            </a:r>
            <a:r>
              <a:rPr lang="uk-UA" sz="3200" u="sng" dirty="0">
                <a:latin typeface="Arial Black" panose="020B0A04020102020204" pitchFamily="34" charset="0"/>
                <a:hlinkClick r:id="rId5" tooltip="1472"/>
              </a:rPr>
              <a:t>1472</a:t>
            </a:r>
            <a:r>
              <a:rPr lang="uk-UA" sz="3200" dirty="0">
                <a:latin typeface="Arial Black" panose="020B0A04020102020204" pitchFamily="34" charset="0"/>
              </a:rPr>
              <a:t>—</a:t>
            </a:r>
            <a:r>
              <a:rPr lang="uk-UA" sz="3200" u="sng" dirty="0">
                <a:latin typeface="Arial Black" panose="020B0A04020102020204" pitchFamily="34" charset="0"/>
                <a:hlinkClick r:id="rId6" tooltip="1553"/>
              </a:rPr>
              <a:t>1553</a:t>
            </a:r>
            <a:r>
              <a:rPr lang="uk-UA" sz="3200" dirty="0">
                <a:latin typeface="Arial Black" panose="020B0A04020102020204" pitchFamily="34" charset="0"/>
              </a:rPr>
              <a:t>), про що сам поет не </a:t>
            </a:r>
            <a:r>
              <a:rPr lang="uk-UA" sz="3200" dirty="0" smtClean="0">
                <a:latin typeface="Arial Black" panose="020B0A04020102020204" pitchFamily="34" charset="0"/>
              </a:rPr>
              <a:t>знав</a:t>
            </a:r>
            <a:r>
              <a:rPr lang="en-US" sz="3200" dirty="0">
                <a:latin typeface="Arial Black" panose="020B0A04020102020204" pitchFamily="34" charset="0"/>
              </a:rPr>
              <a:t>.</a:t>
            </a:r>
            <a:endParaRPr lang="uk-UA" sz="3200" dirty="0">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Рисунок 5"/>
          <p:cNvPicPr>
            <a:picLocks noChangeAspect="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4" name="Заголовок 3"/>
          <p:cNvSpPr>
            <a:spLocks noGrp="1"/>
          </p:cNvSpPr>
          <p:nvPr>
            <p:ph type="ctrTitle"/>
          </p:nvPr>
        </p:nvSpPr>
        <p:spPr>
          <a:xfrm>
            <a:off x="660400" y="685800"/>
            <a:ext cx="10871200" cy="5486400"/>
          </a:xfrm>
        </p:spPr>
        <p:txBody>
          <a:bodyPr/>
          <a:lstStyle/>
          <a:p>
            <a:pPr fontAlgn="auto">
              <a:spcAft>
                <a:spcPts val="0"/>
              </a:spcAft>
              <a:defRPr/>
            </a:pPr>
            <a:r>
              <a:rPr lang="uk-UA" sz="3600" dirty="0">
                <a:solidFill>
                  <a:schemeClr val="tx1"/>
                </a:solidFill>
                <a:latin typeface="Arial Black" panose="020B0A04020102020204" pitchFamily="34" charset="0"/>
              </a:rPr>
              <a:t>Гарно обставлений будинок Гете мав велику бібліотеку, завдяки якій письменник </a:t>
            </a:r>
            <a:r>
              <a:rPr lang="uk-UA" sz="3600" dirty="0" smtClean="0">
                <a:solidFill>
                  <a:schemeClr val="tx1"/>
                </a:solidFill>
                <a:latin typeface="Arial Black" panose="020B0A04020102020204" pitchFamily="34" charset="0"/>
              </a:rPr>
              <a:t>рано познайомився з «Іліадою» Гомера, </a:t>
            </a:r>
            <a:r>
              <a:rPr lang="uk-UA" sz="3600" dirty="0">
                <a:solidFill>
                  <a:schemeClr val="tx1"/>
                </a:solidFill>
                <a:latin typeface="Arial Black" panose="020B0A04020102020204" pitchFamily="34" charset="0"/>
              </a:rPr>
              <a:t>з </a:t>
            </a:r>
            <a:r>
              <a:rPr lang="uk-UA" sz="3600" dirty="0" smtClean="0">
                <a:solidFill>
                  <a:schemeClr val="tx1"/>
                </a:solidFill>
                <a:latin typeface="Arial Black" panose="020B0A04020102020204" pitchFamily="34" charset="0"/>
              </a:rPr>
              <a:t>« Метаморфозами» Овідія, </a:t>
            </a:r>
            <a:r>
              <a:rPr lang="uk-UA" sz="3600" dirty="0">
                <a:solidFill>
                  <a:schemeClr val="tx1"/>
                </a:solidFill>
                <a:latin typeface="Arial Black" panose="020B0A04020102020204" pitchFamily="34" charset="0"/>
              </a:rPr>
              <a:t>прочитав в оригіналі твори </a:t>
            </a:r>
            <a:r>
              <a:rPr lang="uk-UA" sz="3600" dirty="0" smtClean="0">
                <a:solidFill>
                  <a:schemeClr val="tx1"/>
                </a:solidFill>
                <a:latin typeface="Arial Black" panose="020B0A04020102020204" pitchFamily="34" charset="0"/>
              </a:rPr>
              <a:t>Вергілія. </a:t>
            </a:r>
            <a:r>
              <a:rPr lang="uk-UA" sz="3600" dirty="0">
                <a:solidFill>
                  <a:schemeClr val="tx1"/>
                </a:solidFill>
                <a:latin typeface="Arial Black" panose="020B0A04020102020204" pitchFamily="34" charset="0"/>
              </a:rPr>
              <a:t>Його батько був із тих, хто, не задовольнивши своїх амбіцій, намагався дати дітям більше можливостей і дав їм повноцінну освіту.</a:t>
            </a:r>
            <a:r>
              <a:rPr lang="uk-UA" sz="3600" dirty="0">
                <a:latin typeface="Arial Black" panose="020B0A04020102020204" pitchFamily="34" charset="0"/>
              </a:rPr>
              <a:t/>
            </a:r>
            <a:br>
              <a:rPr lang="uk-UA" sz="3600" dirty="0">
                <a:latin typeface="Arial Black" panose="020B0A04020102020204" pitchFamily="34" charset="0"/>
              </a:rPr>
            </a:br>
            <a:endParaRPr lang="uk-UA" sz="3600" dirty="0">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09625" y="1449388"/>
            <a:ext cx="10572750" cy="2970212"/>
          </a:xfrm>
        </p:spPr>
        <p:txBody>
          <a:bodyPr/>
          <a:lstStyle/>
          <a:p>
            <a:pPr fontAlgn="auto">
              <a:spcAft>
                <a:spcPts val="0"/>
              </a:spcAft>
              <a:defRPr/>
            </a:pPr>
            <a:r>
              <a:rPr lang="uk-UA" dirty="0" smtClean="0"/>
              <a:t> </a:t>
            </a:r>
            <a:endParaRPr lang="uk-UA" dirty="0"/>
          </a:p>
        </p:txBody>
      </p:sp>
      <p:sp>
        <p:nvSpPr>
          <p:cNvPr id="4" name="Подзаголовок 3"/>
          <p:cNvSpPr>
            <a:spLocks noGrp="1"/>
          </p:cNvSpPr>
          <p:nvPr>
            <p:ph type="subTitle" idx="1"/>
          </p:nvPr>
        </p:nvSpPr>
        <p:spPr>
          <a:xfrm>
            <a:off x="179388" y="0"/>
            <a:ext cx="11833225" cy="3506788"/>
          </a:xfrm>
        </p:spPr>
        <p:txBody>
          <a:bodyPr>
            <a:noAutofit/>
          </a:bodyPr>
          <a:lstStyle/>
          <a:p>
            <a:pPr fontAlgn="auto">
              <a:buFont typeface="Wingdings 2" charset="2"/>
              <a:buNone/>
              <a:defRPr/>
            </a:pPr>
            <a:r>
              <a:rPr lang="uk-UA" sz="3600" dirty="0">
                <a:latin typeface="Arial Black" panose="020B0A04020102020204" pitchFamily="34" charset="0"/>
              </a:rPr>
              <a:t>Навчання на юриста його не приваблювало, головними інтересами для Гете були література і мистецтво. У 1769 році Гете видає першу книгу своїх віршів. Незабаром він стає одним з ідеологів літературного руху «Буря і натиск», що став популярним у Німеччині, який вважав головним завданням автора створення в образі героя вольової, сильної особистості.</a:t>
            </a:r>
          </a:p>
        </p:txBody>
      </p:sp>
      <p:sp>
        <p:nvSpPr>
          <p:cNvPr id="20483" name="TextBox 4"/>
          <p:cNvSpPr txBox="1">
            <a:spLocks noChangeArrowheads="1"/>
          </p:cNvSpPr>
          <p:nvPr/>
        </p:nvSpPr>
        <p:spPr bwMode="auto">
          <a:xfrm>
            <a:off x="179388" y="5473700"/>
            <a:ext cx="12192000" cy="1476375"/>
          </a:xfrm>
          <a:prstGeom prst="rect">
            <a:avLst/>
          </a:prstGeom>
          <a:noFill/>
          <a:ln w="9525">
            <a:noFill/>
            <a:miter lim="800000"/>
            <a:headEnd/>
            <a:tailEnd/>
          </a:ln>
        </p:spPr>
        <p:txBody>
          <a:bodyPr>
            <a:spAutoFit/>
          </a:bodyPr>
          <a:lstStyle/>
          <a:p>
            <a:r>
              <a:rPr lang="uk-UA" sz="2400" b="1" i="1">
                <a:latin typeface="Arial Black" pitchFamily="34" charset="0"/>
              </a:rPr>
              <a:t>«Бог дав кожному народові пророка, що говорить на його власній мові»</a:t>
            </a:r>
            <a:endParaRPr lang="uk-UA" sz="2400" i="1">
              <a:latin typeface="Arial Black" pitchFamily="34" charset="0"/>
            </a:endParaRPr>
          </a:p>
          <a:p>
            <a:r>
              <a:rPr lang="uk-UA" sz="2400" b="1" i="1">
                <a:latin typeface="Arial Black" pitchFamily="34" charset="0"/>
              </a:rPr>
              <a:t>                                                            — Йоганн Вольфганг фон Гете</a:t>
            </a:r>
            <a:endParaRPr lang="uk-UA" sz="2400" i="1">
              <a:latin typeface="Arial Black" pitchFamily="34" charset="0"/>
            </a:endParaRPr>
          </a:p>
          <a:p>
            <a:endParaRPr lang="uk-UA">
              <a:latin typeface="Century Gothic"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09625" y="1449388"/>
            <a:ext cx="10572750" cy="2970212"/>
          </a:xfrm>
        </p:spPr>
        <p:txBody>
          <a:bodyPr/>
          <a:lstStyle/>
          <a:p>
            <a:pPr fontAlgn="auto">
              <a:spcAft>
                <a:spcPts val="0"/>
              </a:spcAft>
              <a:defRPr/>
            </a:pPr>
            <a:r>
              <a:rPr lang="uk-UA" dirty="0" smtClean="0"/>
              <a:t> </a:t>
            </a:r>
            <a:endParaRPr lang="uk-UA" dirty="0"/>
          </a:p>
        </p:txBody>
      </p:sp>
      <p:pic>
        <p:nvPicPr>
          <p:cNvPr id="21506" name="Рисунок 2"/>
          <p:cNvPicPr>
            <a:picLocks noChangeAspect="1"/>
          </p:cNvPicPr>
          <p:nvPr/>
        </p:nvPicPr>
        <p:blipFill>
          <a:blip r:embed="rId2"/>
          <a:srcRect/>
          <a:stretch>
            <a:fillRect/>
          </a:stretch>
        </p:blipFill>
        <p:spPr bwMode="auto">
          <a:xfrm>
            <a:off x="9525" y="-4763"/>
            <a:ext cx="12182475" cy="6862763"/>
          </a:xfrm>
          <a:prstGeom prst="rect">
            <a:avLst/>
          </a:prstGeom>
          <a:noFill/>
          <a:ln w="9525">
            <a:noFill/>
            <a:miter lim="800000"/>
            <a:headEnd/>
            <a:tailEnd/>
          </a:ln>
        </p:spPr>
      </p:pic>
      <p:sp>
        <p:nvSpPr>
          <p:cNvPr id="4" name="Подзаголовок 3"/>
          <p:cNvSpPr>
            <a:spLocks noGrp="1"/>
          </p:cNvSpPr>
          <p:nvPr>
            <p:ph type="subTitle" idx="1"/>
          </p:nvPr>
        </p:nvSpPr>
        <p:spPr>
          <a:xfrm>
            <a:off x="501650" y="476250"/>
            <a:ext cx="10880725" cy="5680075"/>
          </a:xfrm>
        </p:spPr>
        <p:txBody>
          <a:bodyPr>
            <a:normAutofit fontScale="77500" lnSpcReduction="20000"/>
          </a:bodyPr>
          <a:lstStyle/>
          <a:p>
            <a:pPr fontAlgn="auto">
              <a:buFont typeface="Wingdings 2" charset="2"/>
              <a:buNone/>
              <a:defRPr/>
            </a:pPr>
            <a:r>
              <a:rPr lang="uk-UA" sz="6500" dirty="0">
                <a:latin typeface="Arial Black" panose="020B0A04020102020204" pitchFamily="34" charset="0"/>
              </a:rPr>
              <a:t>У 1795-1796 роках Гете пише роман «Роки навчання Вільгельма </a:t>
            </a:r>
            <a:r>
              <a:rPr lang="uk-UA" sz="6500" dirty="0" err="1">
                <a:latin typeface="Arial Black" panose="020B0A04020102020204" pitchFamily="34" charset="0"/>
              </a:rPr>
              <a:t>Мейстера</a:t>
            </a:r>
            <a:r>
              <a:rPr lang="uk-UA" sz="6500" dirty="0">
                <a:latin typeface="Arial Black" panose="020B0A04020102020204" pitchFamily="34" charset="0"/>
              </a:rPr>
              <a:t>». У 1808 році виходить перша частина трагедії «Фауст» - вершина творчості Гете. Над її продовженням він працював до кінця свого </a:t>
            </a:r>
            <a:r>
              <a:rPr lang="uk-UA" sz="6500" dirty="0" smtClean="0">
                <a:latin typeface="Arial Black" panose="020B0A04020102020204" pitchFamily="34" charset="0"/>
              </a:rPr>
              <a:t>життя.</a:t>
            </a:r>
            <a:endParaRPr lang="uk-U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5"/>
          <p:cNvSpPr txBox="1">
            <a:spLocks noChangeArrowheads="1"/>
          </p:cNvSpPr>
          <p:nvPr/>
        </p:nvSpPr>
        <p:spPr bwMode="auto">
          <a:xfrm>
            <a:off x="885825" y="5103813"/>
            <a:ext cx="9672638" cy="1754187"/>
          </a:xfrm>
          <a:prstGeom prst="rect">
            <a:avLst/>
          </a:prstGeom>
          <a:noFill/>
          <a:ln w="9525">
            <a:noFill/>
            <a:miter lim="800000"/>
            <a:headEnd/>
            <a:tailEnd/>
          </a:ln>
        </p:spPr>
        <p:txBody>
          <a:bodyPr>
            <a:spAutoFit/>
          </a:bodyPr>
          <a:lstStyle/>
          <a:p>
            <a:r>
              <a:rPr lang="uk-UA" sz="3600">
                <a:latin typeface="Arial Black" pitchFamily="34" charset="0"/>
              </a:rPr>
              <a:t>Разом з тим Гете був не тільки великим письменником і поетом, а й натуралістом.</a:t>
            </a:r>
          </a:p>
        </p:txBody>
      </p:sp>
      <p:pic>
        <p:nvPicPr>
          <p:cNvPr id="8" name="Рисунок 7"/>
          <p:cNvPicPr>
            <a:picLocks noChangeAspect="1"/>
          </p:cNvPicPr>
          <p:nvPr/>
        </p:nvPicPr>
        <p:blipFill>
          <a:blip r:embed="rId2">
            <a:extLst>
              <a:ext uri="{28A0092B-C50C-407E-A947-70E740481C1C}"/>
            </a:extLst>
          </a:blip>
          <a:stretch>
            <a:fillRect/>
          </a:stretch>
        </p:blipFill>
        <p:spPr>
          <a:xfrm>
            <a:off x="6851561" y="130138"/>
            <a:ext cx="3374264" cy="43724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Рисунок 10"/>
          <p:cNvPicPr>
            <a:picLocks noChangeAspect="1"/>
          </p:cNvPicPr>
          <p:nvPr/>
        </p:nvPicPr>
        <p:blipFill>
          <a:blip r:embed="rId3">
            <a:extLst>
              <a:ext uri="{28A0092B-C50C-407E-A947-70E740481C1C}"/>
            </a:extLst>
          </a:blip>
          <a:stretch>
            <a:fillRect/>
          </a:stretch>
        </p:blipFill>
        <p:spPr>
          <a:xfrm>
            <a:off x="991673" y="130138"/>
            <a:ext cx="3595387" cy="439239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Рисунок 1"/>
          <p:cNvPicPr>
            <a:picLocks noChangeAspect="1"/>
          </p:cNvPicPr>
          <p:nvPr/>
        </p:nvPicPr>
        <p:blipFill>
          <a:blip r:embed="rId2"/>
          <a:srcRect/>
          <a:stretch>
            <a:fillRect/>
          </a:stretch>
        </p:blipFill>
        <p:spPr bwMode="auto">
          <a:xfrm>
            <a:off x="0" y="0"/>
            <a:ext cx="12192000" cy="6986588"/>
          </a:xfrm>
          <a:prstGeom prst="rect">
            <a:avLst/>
          </a:prstGeom>
          <a:noFill/>
          <a:ln w="9525">
            <a:noFill/>
            <a:miter lim="800000"/>
            <a:headEnd/>
            <a:tailEnd/>
          </a:ln>
        </p:spPr>
      </p:pic>
      <p:sp>
        <p:nvSpPr>
          <p:cNvPr id="4" name="Заголовок 3"/>
          <p:cNvSpPr>
            <a:spLocks noGrp="1"/>
          </p:cNvSpPr>
          <p:nvPr>
            <p:ph type="ctrTitle"/>
          </p:nvPr>
        </p:nvSpPr>
        <p:spPr>
          <a:xfrm>
            <a:off x="282575" y="1443038"/>
            <a:ext cx="11909425" cy="4325937"/>
          </a:xfrm>
        </p:spPr>
        <p:txBody>
          <a:bodyPr/>
          <a:lstStyle/>
          <a:p>
            <a:pPr fontAlgn="auto">
              <a:spcAft>
                <a:spcPts val="0"/>
              </a:spcAft>
              <a:defRPr/>
            </a:pPr>
            <a:r>
              <a:rPr lang="uk-UA" sz="3600" dirty="0">
                <a:latin typeface="Arial Black" panose="020B0A04020102020204" pitchFamily="34" charset="0"/>
              </a:rPr>
              <a:t>Фауст — трагедія, написана </a:t>
            </a:r>
            <a:r>
              <a:rPr lang="uk-UA" sz="3600" u="sng" dirty="0" smtClean="0">
                <a:latin typeface="Arial Black" panose="020B0A04020102020204" pitchFamily="34" charset="0"/>
              </a:rPr>
              <a:t>Йоганном </a:t>
            </a:r>
            <a:r>
              <a:rPr lang="uk-UA" sz="3600" u="sng" dirty="0" err="1" smtClean="0">
                <a:latin typeface="Arial Black" panose="020B0A04020102020204" pitchFamily="34" charset="0"/>
              </a:rPr>
              <a:t>Вольфангом</a:t>
            </a:r>
            <a:r>
              <a:rPr lang="uk-UA" sz="3600" u="sng" dirty="0" smtClean="0">
                <a:latin typeface="Arial Black" panose="020B0A04020102020204" pitchFamily="34" charset="0"/>
              </a:rPr>
              <a:t>  фон Гете</a:t>
            </a:r>
            <a:r>
              <a:rPr lang="uk-UA" sz="3600" dirty="0" smtClean="0">
                <a:latin typeface="Arial Black" panose="020B0A04020102020204" pitchFamily="34" charset="0"/>
              </a:rPr>
              <a:t>, </a:t>
            </a:r>
            <a:r>
              <a:rPr lang="uk-UA" sz="3600" dirty="0">
                <a:latin typeface="Arial Black" panose="020B0A04020102020204" pitchFamily="34" charset="0"/>
              </a:rPr>
              <a:t>складається із двох частин: </a:t>
            </a:r>
            <a:r>
              <a:rPr lang="uk-UA" sz="3600" u="sng" dirty="0" smtClean="0">
                <a:latin typeface="Arial Black" panose="020B0A04020102020204" pitchFamily="34" charset="0"/>
              </a:rPr>
              <a:t>нім.</a:t>
            </a:r>
            <a:r>
              <a:rPr lang="uk-UA" sz="3600" dirty="0">
                <a:latin typeface="Arial Black" panose="020B0A04020102020204" pitchFamily="34" charset="0"/>
              </a:rPr>
              <a:t> </a:t>
            </a:r>
            <a:r>
              <a:rPr lang="de-DE" sz="3600" i="1" dirty="0">
                <a:latin typeface="Arial Black" panose="020B0A04020102020204" pitchFamily="34" charset="0"/>
              </a:rPr>
              <a:t>Faust: der Tragödie erster Teil</a:t>
            </a:r>
            <a:r>
              <a:rPr lang="uk-UA" sz="3600" dirty="0">
                <a:latin typeface="Arial Black" panose="020B0A04020102020204" pitchFamily="34" charset="0"/>
              </a:rPr>
              <a:t> (Фауст, трагедія: Частина перша) і </a:t>
            </a:r>
            <a:r>
              <a:rPr lang="uk-UA" sz="3600" u="sng" dirty="0">
                <a:latin typeface="Arial Black" panose="020B0A04020102020204" pitchFamily="34" charset="0"/>
              </a:rPr>
              <a:t>нім.</a:t>
            </a:r>
            <a:r>
              <a:rPr lang="uk-UA" sz="3600" dirty="0">
                <a:latin typeface="Arial Black" panose="020B0A04020102020204" pitchFamily="34" charset="0"/>
              </a:rPr>
              <a:t> </a:t>
            </a:r>
            <a:r>
              <a:rPr lang="de-DE" sz="3600" i="1" dirty="0">
                <a:latin typeface="Arial Black" panose="020B0A04020102020204" pitchFamily="34" charset="0"/>
              </a:rPr>
              <a:t>Faust: der Tragödie zweiter Teil</a:t>
            </a:r>
            <a:r>
              <a:rPr lang="uk-UA" sz="3600" dirty="0">
                <a:latin typeface="Arial Black" panose="020B0A04020102020204" pitchFamily="34" charset="0"/>
              </a:rPr>
              <a:t> (Фауст, трагедія: Частина друга). Драма писалась не для театру. Є найвідомішим твором Ґете і вважається однією із найвидатніших праць в </a:t>
            </a:r>
            <a:r>
              <a:rPr lang="uk-UA" sz="3600" u="sng" dirty="0" smtClean="0">
                <a:latin typeface="Arial Black" panose="020B0A04020102020204" pitchFamily="34" charset="0"/>
              </a:rPr>
              <a:t>німецькій літературі</a:t>
            </a:r>
            <a:r>
              <a:rPr lang="uk-UA" sz="3600" dirty="0" smtClean="0">
                <a:latin typeface="Arial Black" panose="020B0A04020102020204" pitchFamily="34" charset="0"/>
              </a:rPr>
              <a:t>.</a:t>
            </a:r>
            <a:endParaRPr lang="uk-UA" sz="3600" dirty="0">
              <a:latin typeface="Arial Black" panose="020B0A04020102020204"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Цитаты">
  <a:themeElements>
    <a:clrScheme name="Цитаты">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Цитаты">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Цитаты">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TC103457503[[fn=Допускает цитирование]]</Template>
  <TotalTime>119</TotalTime>
  <Words>496</Words>
  <Application>Microsoft Office PowerPoint</Application>
  <PresentationFormat>Произвольный</PresentationFormat>
  <Paragraphs>21</Paragraphs>
  <Slides>13</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13</vt:i4>
      </vt:variant>
      <vt:variant>
        <vt:lpstr>Заголовки слайдов</vt:lpstr>
      </vt:variant>
      <vt:variant>
        <vt:i4>13</vt:i4>
      </vt:variant>
    </vt:vector>
  </HeadingPairs>
  <TitlesOfParts>
    <vt:vector size="31" baseType="lpstr">
      <vt:lpstr>Century Gothic</vt:lpstr>
      <vt:lpstr>Arial</vt:lpstr>
      <vt:lpstr>Wingdings 2</vt:lpstr>
      <vt:lpstr>Calibri</vt:lpstr>
      <vt:lpstr>Arial Black</vt:lpstr>
      <vt:lpstr>Цитаты</vt:lpstr>
      <vt:lpstr>Цитаты</vt:lpstr>
      <vt:lpstr>Цитаты</vt:lpstr>
      <vt:lpstr>Цитаты</vt:lpstr>
      <vt:lpstr>Цитаты</vt:lpstr>
      <vt:lpstr>Цитаты</vt:lpstr>
      <vt:lpstr>Цитаты</vt:lpstr>
      <vt:lpstr>Цитаты</vt:lpstr>
      <vt:lpstr>Цитаты</vt:lpstr>
      <vt:lpstr>Цитаты</vt:lpstr>
      <vt:lpstr>Цитаты</vt:lpstr>
      <vt:lpstr>Цитаты</vt:lpstr>
      <vt:lpstr>Цитаты</vt:lpstr>
      <vt:lpstr>Виконала: учениця 10-А класу Сидоренко Марія</vt:lpstr>
      <vt:lpstr>Йоганн Вольфганг фон Гете           Трагедія «Фауст»</vt:lpstr>
      <vt:lpstr>Йоганн Вольфганг фон Гете народився 28 серпня 1749 року у Франкфурті-на-Майні. Батько його був юристом, мав чин імперського радника, мати була знатною дворянкою. Йоганн рано почав читати, до семи років уже знав латинь і грецький. У 16 років Гете відправляється до Лейпцігського університету, на юридичний факультет.</vt:lpstr>
      <vt:lpstr> </vt:lpstr>
      <vt:lpstr>Гарно обставлений будинок Гете мав велику бібліотеку, завдяки якій письменник рано познайомився з «Іліадою» Гомера, з « Метаморфозами» Овідія, прочитав в оригіналі твори Вергілія. Його батько був із тих, хто, не задовольнивши своїх амбіцій, намагався дати дітям більше можливостей і дав їм повноцінну освіту. </vt:lpstr>
      <vt:lpstr> </vt:lpstr>
      <vt:lpstr> </vt:lpstr>
      <vt:lpstr>Слайд 8</vt:lpstr>
      <vt:lpstr>Фауст — трагедія, написана Йоганном Вольфангом  фон Гете, складається із двох частин: нім. Faust: der Tragödie erster Teil (Фауст, трагедія: Частина перша) і нім. Faust: der Tragödie zweiter Teil (Фауст, трагедія: Частина друга). Драма писалась не для театру. Є найвідомішим твором Ґете і вважається однією із найвидатніших праць в німецькій літературі.</vt:lpstr>
      <vt:lpstr>Слайд 10</vt:lpstr>
      <vt:lpstr>Слайд 11</vt:lpstr>
      <vt:lpstr>Українською мовою Ґете перекладали частково (фрагментами) Іван Франко, Дмитро Юрійович Загул, Микола Терентійович Улезко, Павло Арсенович Грабовський, та повністю — Микола Лукаш </vt:lpstr>
      <vt:lpstr>Помер Йоганн Вольфганг Гете 22 березня 1832 року у Веймарі.</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Йоганн Вольфганг фон Гете</dc:title>
  <dc:creator>User</dc:creator>
  <cp:lastModifiedBy>kuzmaN</cp:lastModifiedBy>
  <cp:revision>11</cp:revision>
  <dcterms:created xsi:type="dcterms:W3CDTF">2013-11-24T16:43:20Z</dcterms:created>
  <dcterms:modified xsi:type="dcterms:W3CDTF">2016-04-06T17:38:28Z</dcterms:modified>
</cp:coreProperties>
</file>