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81" r:id="rId14"/>
    <p:sldId id="282" r:id="rId15"/>
    <p:sldId id="283" r:id="rId16"/>
    <p:sldId id="268" r:id="rId17"/>
    <p:sldId id="269" r:id="rId18"/>
    <p:sldId id="272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86D4-4841-4FDD-9970-EC2EA8DBA7C0}" type="datetimeFigureOut">
              <a:rPr lang="uk-UA" smtClean="0"/>
              <a:t>27.02.2014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D3F76-B668-4210-8C86-1CF732DB9A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5184576" cy="88211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348880"/>
            <a:ext cx="5328592" cy="1470025"/>
          </a:xfrm>
        </p:spPr>
        <p:txBody>
          <a:bodyPr/>
          <a:lstStyle/>
          <a:p>
            <a:pPr marL="182880" indent="0" algn="ctr">
              <a:buNone/>
            </a:pP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-17376" y="-2"/>
            <a:ext cx="1781066" cy="6858003"/>
            <a:chOff x="-17376" y="-2"/>
            <a:chExt cx="1781066" cy="685800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7362934" y="0"/>
            <a:ext cx="1781066" cy="6858003"/>
            <a:chOff x="-17376" y="-2"/>
            <a:chExt cx="1781066" cy="6858003"/>
          </a:xfrm>
        </p:grpSpPr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 descr="C:\Users\Milana\Desktop\Т.Г. Шевченко\1 Порт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0"/>
            <a:ext cx="5665218" cy="57864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43042" y="585789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Ми чуємо тебе, Кобзарю, крізь століття!</a:t>
            </a:r>
          </a:p>
          <a:p>
            <a:pPr algn="ctr"/>
            <a:r>
              <a:rPr lang="uk-UA" sz="2400" dirty="0" smtClean="0"/>
              <a:t>Тебе своїм сучасником звемо!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0001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За </a:t>
            </a:r>
            <a:r>
              <a:rPr lang="uk-UA" dirty="0" smtClean="0"/>
              <a:t>велінням</a:t>
            </a:r>
            <a:r>
              <a:rPr lang="ru-RU" dirty="0" smtClean="0"/>
              <a:t> </a:t>
            </a:r>
            <a:r>
              <a:rPr lang="uk-UA" dirty="0" smtClean="0"/>
              <a:t>душі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uk-UA" dirty="0" smtClean="0"/>
              <a:t>серця</a:t>
            </a:r>
            <a:endParaRPr lang="uk-UA" dirty="0"/>
          </a:p>
        </p:txBody>
      </p:sp>
      <p:grpSp>
        <p:nvGrpSpPr>
          <p:cNvPr id="3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57158" y="85723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Письменник Євген Гребінка, конференц-секретар Петербурзької академії мистецтв Василь Григорович, талановитий художник-портретист Аполлон Мокрицький – славетні пирятинці, які допомогли викупити Т. Шевченка з кріпацької неволі.</a:t>
            </a: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Рисунок 11" descr="21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352675" cy="2857500"/>
          </a:xfrm>
          <a:prstGeom prst="rect">
            <a:avLst/>
          </a:prstGeom>
        </p:spPr>
      </p:pic>
      <p:pic>
        <p:nvPicPr>
          <p:cNvPr id="13" name="Рисунок 12" descr="0022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143116"/>
            <a:ext cx="2238738" cy="2874644"/>
          </a:xfrm>
          <a:prstGeom prst="rect">
            <a:avLst/>
          </a:prstGeom>
        </p:spPr>
      </p:pic>
      <p:pic>
        <p:nvPicPr>
          <p:cNvPr id="14" name="Рисунок 13" descr="2430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143116"/>
            <a:ext cx="2294677" cy="2826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596" y="51435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Євген Гребінка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3643306" y="507207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Василь Григорович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88" y="5072074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Аполлон Мокрицький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 descr="C:\Users\Milana\Desktop\Т.Г. Шевченко\Вручення відпускної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7358114" cy="5653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34" y="571501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22 квітня 1838 року Тараса Шевченка викуплено</a:t>
            </a:r>
          </a:p>
          <a:p>
            <a:r>
              <a:rPr lang="uk-UA" sz="2400" dirty="0" smtClean="0"/>
              <a:t>з кріпацтва.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 descr="D:\Mom's docs\Т.Г. Шевченко\зображення\slide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D:\Mom's docs\Т.Г. Шевченко\зображення\tsyg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52"/>
            <a:ext cx="5838825" cy="57864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614364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“Циганка-ворожка”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14480" y="614364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“Селянська</a:t>
            </a:r>
            <a:r>
              <a:rPr lang="uk-UA" sz="3200" dirty="0" smtClean="0"/>
              <a:t> </a:t>
            </a:r>
            <a:r>
              <a:rPr lang="uk-UA" sz="3200" dirty="0" err="1" smtClean="0"/>
              <a:t>родина”</a:t>
            </a:r>
            <a:endParaRPr lang="uk-UA" sz="3200" dirty="0"/>
          </a:p>
        </p:txBody>
      </p:sp>
      <p:pic>
        <p:nvPicPr>
          <p:cNvPr id="2050" name="Picture 2" descr="D:\Mom's docs\Т.Г. Шевченко\зображення\899109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7358114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14480" y="614364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Портрет Ганни Закревської</a:t>
            </a:r>
            <a:endParaRPr lang="uk-UA" sz="3200" dirty="0"/>
          </a:p>
        </p:txBody>
      </p:sp>
      <p:pic>
        <p:nvPicPr>
          <p:cNvPr id="3074" name="Picture 2" descr="D:\Mom's docs\Т.Г. Шевченко\зображення\843256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4643470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00134" y="571501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1840 р. – перша збірка поезій Т.</a:t>
            </a:r>
            <a:r>
              <a:rPr lang="uk-UA" sz="2400" dirty="0" err="1" smtClean="0"/>
              <a:t>Шеченка</a:t>
            </a:r>
            <a:r>
              <a:rPr lang="uk-UA" sz="2400" dirty="0" smtClean="0"/>
              <a:t> </a:t>
            </a:r>
            <a:r>
              <a:rPr lang="uk-UA" sz="2400" dirty="0" err="1" smtClean="0"/>
              <a:t>“Кобзар”</a:t>
            </a:r>
            <a:endParaRPr lang="uk-UA" sz="2400" dirty="0"/>
          </a:p>
        </p:txBody>
      </p:sp>
      <p:pic>
        <p:nvPicPr>
          <p:cNvPr id="4098" name="Picture 2" descr="D:\Mom's docs\Т.Г. Шевченко\зображення\First_Kobz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6143668" cy="4706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00134" y="571501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1843р. Т.Шевченко разом з Є.Гребінкою приїхав в Україну після довгої розлуки</a:t>
            </a:r>
            <a:endParaRPr lang="uk-UA" sz="2400" dirty="0"/>
          </a:p>
        </p:txBody>
      </p:sp>
      <p:pic>
        <p:nvPicPr>
          <p:cNvPr id="7" name="Рисунок 6" descr="70a3fa7-hrebin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857232"/>
            <a:ext cx="3571900" cy="3857652"/>
          </a:xfrm>
          <a:prstGeom prst="rect">
            <a:avLst/>
          </a:prstGeom>
        </p:spPr>
      </p:pic>
      <p:pic>
        <p:nvPicPr>
          <p:cNvPr id="5122" name="Picture 2" descr="D:\Mom's docs\Т.Г. Шевченко\зображення\454488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85794"/>
            <a:ext cx="3849686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D:\Mom's docs\Т.Г. Шевченко\зображення\2014_02_27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14529" y="-357198"/>
            <a:ext cx="5929355" cy="792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53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smtClean="0"/>
              <a:t>Поборники правди й свободи</a:t>
            </a:r>
            <a:endParaRPr lang="uk-UA" sz="4800" dirty="0"/>
          </a:p>
        </p:txBody>
      </p:sp>
      <p:grpSp>
        <p:nvGrpSpPr>
          <p:cNvPr id="3" name="Группа 13"/>
          <p:cNvGrpSpPr/>
          <p:nvPr/>
        </p:nvGrpSpPr>
        <p:grpSpPr>
          <a:xfrm rot="16200000">
            <a:off x="2160240" y="3942182"/>
            <a:ext cx="755577" cy="5076058"/>
            <a:chOff x="-1" y="0"/>
            <a:chExt cx="1671378" cy="6885713"/>
          </a:xfrm>
        </p:grpSpPr>
        <p:pic>
          <p:nvPicPr>
            <p:cNvPr id="15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16"/>
          <p:cNvGrpSpPr/>
          <p:nvPr/>
        </p:nvGrpSpPr>
        <p:grpSpPr>
          <a:xfrm rot="16200000">
            <a:off x="6228183" y="3962976"/>
            <a:ext cx="755577" cy="5076058"/>
            <a:chOff x="-1" y="0"/>
            <a:chExt cx="1671378" cy="6885713"/>
          </a:xfrm>
        </p:grpSpPr>
        <p:pic>
          <p:nvPicPr>
            <p:cNvPr id="18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3" y="986823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C:\Users\ТОЛЯ\Desktop\5555555555\22ab11e336c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86824" y="4227512"/>
              <a:ext cx="3645024" cy="16713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85720" y="92867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uk-UA" dirty="0" smtClean="0"/>
              <a:t>Т. Шевченко був членом Кирило-Мефодіївського братства при Київському університеті Святого Володимира. Познайомився з Опанасом Марковичем, вихідцем із села </a:t>
            </a:r>
            <a:r>
              <a:rPr lang="uk-UA" dirty="0" err="1" smtClean="0"/>
              <a:t>Кулаженці</a:t>
            </a:r>
            <a:r>
              <a:rPr lang="uk-UA" dirty="0" smtClean="0"/>
              <a:t> Пирятинського повіту.</a:t>
            </a:r>
          </a:p>
          <a:p>
            <a:pPr indent="273050"/>
            <a:r>
              <a:rPr lang="uk-UA" dirty="0" smtClean="0"/>
              <a:t>Захоплювався творами Шевченка, навіть переховував їх наш земляк, </a:t>
            </a:r>
            <a:r>
              <a:rPr lang="uk-UA" dirty="0" err="1" smtClean="0"/>
              <a:t>кирило-мефодієць</a:t>
            </a:r>
            <a:r>
              <a:rPr lang="uk-UA" dirty="0" smtClean="0"/>
              <a:t> Георгій </a:t>
            </a:r>
            <a:r>
              <a:rPr lang="uk-UA" dirty="0" err="1" smtClean="0"/>
              <a:t>Андрузький</a:t>
            </a:r>
            <a:r>
              <a:rPr lang="uk-UA" dirty="0" smtClean="0"/>
              <a:t>, що народився в селі Вечірки на </a:t>
            </a:r>
            <a:r>
              <a:rPr lang="uk-UA" dirty="0" err="1" smtClean="0"/>
              <a:t>Пирятинщині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" name="Рисунок 10" descr="30a2da5bf6_116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714620"/>
            <a:ext cx="5095884" cy="335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 descr="C:\Users\Milana\Desktop\Т.Г. Шевченко\2 Батьківська_хата_Т.Г.Шев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686" y="0"/>
            <a:ext cx="7893314" cy="53316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550070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9 березня 1814 року в селі Моринці на Черкащині </a:t>
            </a:r>
          </a:p>
          <a:p>
            <a:r>
              <a:rPr lang="uk-UA" sz="2400" dirty="0" smtClean="0"/>
              <a:t>народився Тарас Григорович Шевченко.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pic>
        <p:nvPicPr>
          <p:cNvPr id="6146" name="Picture 2" descr="D:\Mom's docs\Т.Г. Шевченко\зображення\38319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4048125" cy="523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4414" y="564357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1847 Т.Шевченка заарештували за участь у Кирило-Мефодіївському </a:t>
            </a:r>
          </a:p>
          <a:p>
            <a:pPr algn="ctr"/>
            <a:r>
              <a:rPr lang="uk-UA" dirty="0" smtClean="0"/>
              <a:t>братстві та революційні твори. Поет перебував на засланні в Орській фортеці, у </a:t>
            </a:r>
            <a:r>
              <a:rPr lang="uk-UA" dirty="0" err="1" smtClean="0"/>
              <a:t>Новопетровському</a:t>
            </a:r>
            <a:r>
              <a:rPr lang="uk-UA" dirty="0" smtClean="0"/>
              <a:t> укріпленні.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64357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7171" name="Picture 3" descr="D:\Mom's docs\Т.Г. Шевченко\зображення\Крамской Иван Николаевич-Портрет украинского писателя и художника Тараса Григорьевича Шев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4500594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785794"/>
            <a:ext cx="3389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Після десятирічного заслання</a:t>
            </a:r>
          </a:p>
          <a:p>
            <a:r>
              <a:rPr lang="uk-UA" sz="2800" dirty="0" smtClean="0"/>
              <a:t>Т.Шевченко повертається </a:t>
            </a:r>
          </a:p>
          <a:p>
            <a:r>
              <a:rPr lang="uk-UA" sz="2800" dirty="0" smtClean="0"/>
              <a:t>до Петербурга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64357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8194" name="Picture 2" descr="D:\Mom's docs\Т.Г. Шевченко\зображення\52487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4143404" cy="50006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1" y="6072206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10 березня 1861 року помер Тарас Шевченко.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5643578"/>
            <a:ext cx="79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Будь-якої пори ідуть люди на Чернечу гору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1" y="6072206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/>
          </a:p>
        </p:txBody>
      </p:sp>
      <p:pic>
        <p:nvPicPr>
          <p:cNvPr id="9220" name="Picture 4" descr="D:\Mom's docs\Т.Г. Шевченко\зображення\! Голо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7215238" cy="472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1" y="6072206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uk-UA" sz="4000" dirty="0" smtClean="0"/>
              <a:t>Пам'ятники Т.Шевченку </a:t>
            </a:r>
            <a:endParaRPr lang="uk-UA" sz="40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285852" y="571480"/>
            <a:ext cx="3346704" cy="639762"/>
          </a:xfrm>
        </p:spPr>
        <p:txBody>
          <a:bodyPr/>
          <a:lstStyle/>
          <a:p>
            <a:r>
              <a:rPr lang="uk-UA" dirty="0" smtClean="0"/>
              <a:t>Березова Рудка</a:t>
            </a: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143504" y="571480"/>
            <a:ext cx="3346704" cy="639762"/>
          </a:xfrm>
        </p:spPr>
        <p:txBody>
          <a:bodyPr/>
          <a:lstStyle/>
          <a:p>
            <a:r>
              <a:rPr lang="uk-UA" dirty="0" smtClean="0"/>
              <a:t>Пирятин</a:t>
            </a:r>
            <a:endParaRPr lang="uk-UA" dirty="0"/>
          </a:p>
        </p:txBody>
      </p:sp>
      <p:pic>
        <p:nvPicPr>
          <p:cNvPr id="15" name="Содержимое 14" descr="шевченко памятн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7290" y="1357298"/>
            <a:ext cx="3500462" cy="2786082"/>
          </a:xfrm>
          <a:prstGeom prst="rect">
            <a:avLst/>
          </a:prstGeom>
        </p:spPr>
      </p:pic>
      <p:pic>
        <p:nvPicPr>
          <p:cNvPr id="16" name="Содержимое 15" descr="1_resiz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00628" y="1357298"/>
            <a:ext cx="3857651" cy="2774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1" y="6072206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/>
          </a:p>
        </p:txBody>
      </p:sp>
      <p:pic>
        <p:nvPicPr>
          <p:cNvPr id="10242" name="Picture 2" descr="D:\Mom's docs\Т.Г. Шевченко\зображення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4096658" cy="3429000"/>
          </a:xfrm>
          <a:prstGeom prst="rect">
            <a:avLst/>
          </a:prstGeom>
          <a:noFill/>
        </p:spPr>
      </p:pic>
      <p:pic>
        <p:nvPicPr>
          <p:cNvPr id="10243" name="Picture 3" descr="D:\Mom's docs\Т.Г. Шевченко\зображення\55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474123"/>
            <a:ext cx="3857620" cy="3383877"/>
          </a:xfrm>
          <a:prstGeom prst="rect">
            <a:avLst/>
          </a:prstGeom>
          <a:noFill/>
        </p:spPr>
      </p:pic>
      <p:pic>
        <p:nvPicPr>
          <p:cNvPr id="10244" name="Picture 4" descr="D:\Mom's docs\Т.Г. Шевченко\зображення\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429000"/>
            <a:ext cx="4071966" cy="3429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428604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 Україні є дуже багато музеїв Т.Шевченка</a:t>
            </a:r>
            <a:endParaRPr lang="uk-UA" sz="36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71604" y="5929330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 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1" y="6072206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328612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Дякуємо за увагу!</a:t>
            </a:r>
            <a:endParaRPr lang="uk-UA" sz="5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C:\Users\Milana\Desktop\Т.Г. Шевченко\3 Батьківська_хата_Т.Г.Шев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7620001" cy="5638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592933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Тут минуло дитинство поета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 descr="C:\Users\Milana\Desktop\Т.Г. Шевченко\шевченко з бать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-1"/>
            <a:ext cx="7929587" cy="50660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5429264"/>
            <a:ext cx="7786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Ще живі були батьки. У 9 років Тарас залишився без матері, а в 11 років – і без батька.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9" name="Picture 3" descr="C:\Users\Milana\Desktop\Т.Г. Шевченко\шевченк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4357718" cy="58479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6072206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 дитинстві Тарас дуже хотів навчитися малювати.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D:\Mom's docs\Т.Г. Шевченко\зображення\Колісний Г. Хатки біля ставка. 35х110. х.м. 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7500990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572008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Гірка розлука з Україною, з рідними. Тарас Шевченко виїжджає з паном </a:t>
            </a:r>
            <a:r>
              <a:rPr lang="uk-UA" sz="2800" dirty="0" err="1" smtClean="0"/>
              <a:t>Енгельгардтом</a:t>
            </a:r>
            <a:r>
              <a:rPr lang="uk-UA" sz="2800" dirty="0" smtClean="0"/>
              <a:t> спочатку до Вільно, а потім до Петербурга.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D:\Mom's docs\Т.Г. Шевченко\зображення\8kar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-19098"/>
            <a:ext cx="5429288" cy="68770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643702" y="428604"/>
            <a:ext cx="2286016" cy="607223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У Петербурзі Т.Шевченко знайомиться з І.Сошенком, К.Брюлловим.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 descr="C:\Users\Milana\Desktop\Т.Г. Шевченко\Енгельгар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4133921" cy="5643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929330"/>
            <a:ext cx="78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Пан запросив 2 500 карбованців за кріпака Шевченка.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/>
          <p:nvPr/>
        </p:nvGrpSpPr>
        <p:grpSpPr>
          <a:xfrm>
            <a:off x="-17376" y="-2"/>
            <a:ext cx="1264550" cy="6858003"/>
            <a:chOff x="-17376" y="-2"/>
            <a:chExt cx="1781066" cy="6858003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68659" y="868658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6036" y="4225651"/>
              <a:ext cx="3501010" cy="1763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 descr="C:\Users\Milana\Desktop\Т.Г. Шевченко\Bryullov_portrait_of_Zhuko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4092300" cy="5572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572140"/>
            <a:ext cx="792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Карл Брюллов намалював портрет поета </a:t>
            </a:r>
          </a:p>
          <a:p>
            <a:r>
              <a:rPr lang="uk-UA" sz="2400" dirty="0" smtClean="0"/>
              <a:t>В.А. Жуковського, який розіграли в лотерею і одержали гроші для викупу Т. Шевченка з кріпацтва. 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5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Презентация-укр-5</Template>
  <TotalTime>496</TotalTime>
  <Words>325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Презентация-укр-5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 велінням душі і серця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Поборники правди й свободи</vt:lpstr>
      <vt:lpstr>Слайд 20</vt:lpstr>
      <vt:lpstr>Слайд 21</vt:lpstr>
      <vt:lpstr>Слайд 22</vt:lpstr>
      <vt:lpstr>Слайд 23</vt:lpstr>
      <vt:lpstr>Пам'ятники Т.Шевченку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Milana</dc:creator>
  <cp:lastModifiedBy>Milana</cp:lastModifiedBy>
  <cp:revision>26</cp:revision>
  <dcterms:created xsi:type="dcterms:W3CDTF">2014-02-02T12:48:59Z</dcterms:created>
  <dcterms:modified xsi:type="dcterms:W3CDTF">2014-02-26T23:26:27Z</dcterms:modified>
</cp:coreProperties>
</file>