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3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692696"/>
            <a:ext cx="45365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Пляшкоріз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5896" y="1988840"/>
            <a:ext cx="800296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виготовив учень 11-А класу</a:t>
            </a:r>
          </a:p>
          <a:p>
            <a:pPr algn="ctr"/>
            <a:r>
              <a:rPr lang="uk-UA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Пирятинської </a:t>
            </a:r>
            <a:r>
              <a:rPr lang="uk-UA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ЗШ </a:t>
            </a:r>
            <a:r>
              <a:rPr lang="uk-UA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І-ІІІ ступенів №4</a:t>
            </a:r>
          </a:p>
          <a:p>
            <a:pPr algn="ctr"/>
            <a:r>
              <a:rPr lang="uk-UA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Безрук</a:t>
            </a:r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Дмитро</a:t>
            </a:r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58368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23728" y="476672"/>
            <a:ext cx="4832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Пляшкоріз</a:t>
            </a:r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 дії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4784"/>
            <a:ext cx="6528725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00778" y="404664"/>
            <a:ext cx="5993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Підбір заготовок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0"/>
            <a:ext cx="7406640" cy="14721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658368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47664" y="404664"/>
            <a:ext cx="63270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Розмічання кутника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0"/>
            <a:ext cx="7406640" cy="14721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658368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476672"/>
            <a:ext cx="80810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Пропилювання пазів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0"/>
            <a:ext cx="7406640" cy="14721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616010"/>
            <a:ext cx="6696744" cy="502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19672" y="404664"/>
            <a:ext cx="6005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Свердління отвору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404664"/>
            <a:ext cx="8070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Нарізування різьби на осі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880828"/>
            <a:ext cx="6439664" cy="482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31640" y="548680"/>
            <a:ext cx="6971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Підгинання краю осі</a:t>
            </a:r>
            <a:endParaRPr lang="ru-RU" sz="5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0"/>
            <a:ext cx="7406640" cy="14721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5628" y="1556792"/>
            <a:ext cx="6803139" cy="510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35696" y="332656"/>
            <a:ext cx="5583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Збирання виробу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0"/>
            <a:ext cx="7406640" cy="14721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58368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71600" y="404664"/>
            <a:ext cx="73570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Загальний вигляд виробу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170</TotalTime>
  <Words>36</Words>
  <Application>Microsoft Office PowerPoint</Application>
  <PresentationFormat>Экран (4:3)</PresentationFormat>
  <Paragraphs>13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шк№4</dc:creator>
  <cp:lastModifiedBy>шк№4</cp:lastModifiedBy>
  <cp:revision>19</cp:revision>
  <dcterms:created xsi:type="dcterms:W3CDTF">2016-01-15T07:49:32Z</dcterms:created>
  <dcterms:modified xsi:type="dcterms:W3CDTF">2016-04-08T05:14:47Z</dcterms:modified>
</cp:coreProperties>
</file>